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20" r:id="rId3"/>
    <p:sldId id="321" r:id="rId4"/>
    <p:sldId id="322" r:id="rId5"/>
    <p:sldId id="324" r:id="rId6"/>
    <p:sldId id="325" r:id="rId7"/>
    <p:sldId id="323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>
        <p:scale>
          <a:sx n="100" d="100"/>
          <a:sy n="100" d="100"/>
        </p:scale>
        <p:origin x="-1944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028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Demo,</a:t>
            </a:r>
            <a:r>
              <a:rPr lang="pl-PL" baseline="0" dirty="0" smtClean="0"/>
              <a:t> pokazać: konfigurację, podpowiedzi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1218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Demo:</a:t>
            </a:r>
            <a:r>
              <a:rPr lang="pl-PL" baseline="0" dirty="0" smtClean="0"/>
              <a:t> konfiguracja systemu, generacja bazy, tabela alarmowa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3226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Dostęp do danych programu </a:t>
            </a:r>
            <a:r>
              <a:rPr lang="pl-PL" dirty="0" err="1" smtClean="0"/>
              <a:t>AsService</a:t>
            </a:r>
            <a:r>
              <a:rPr lang="pl-PL" dirty="0" smtClean="0"/>
              <a:t> w aplikacji </a:t>
            </a:r>
            <a:r>
              <a:rPr lang="pl-PL" dirty="0" err="1" smtClean="0"/>
              <a:t>Asix.Evo</a:t>
            </a:r>
            <a:endParaRPr lang="pl-PL" dirty="0"/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Rodzaje współpracy </a:t>
            </a:r>
            <a:r>
              <a:rPr lang="pl-PL" dirty="0" err="1"/>
              <a:t>Asix.Evo</a:t>
            </a:r>
            <a:r>
              <a:rPr lang="pl-PL" dirty="0"/>
              <a:t> – </a:t>
            </a:r>
            <a:r>
              <a:rPr lang="pl-PL" dirty="0" err="1"/>
              <a:t>AsService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624736" cy="4660553"/>
          </a:xfrm>
        </p:spPr>
        <p:txBody>
          <a:bodyPr>
            <a:normAutofit/>
          </a:bodyPr>
          <a:lstStyle/>
          <a:p>
            <a:endParaRPr lang="pl-PL" sz="2800" b="1" dirty="0" smtClean="0"/>
          </a:p>
          <a:p>
            <a:endParaRPr lang="pl-PL" sz="2800" b="1" dirty="0"/>
          </a:p>
          <a:p>
            <a:r>
              <a:rPr lang="pl-PL" sz="2400" b="1" dirty="0" smtClean="0"/>
              <a:t>	Prezentacja stanu liczników</a:t>
            </a:r>
          </a:p>
          <a:p>
            <a:endParaRPr lang="pl-PL" sz="2400" b="1" dirty="0" smtClean="0"/>
          </a:p>
          <a:p>
            <a:endParaRPr lang="pl-PL" sz="2400" b="1" dirty="0"/>
          </a:p>
          <a:p>
            <a:r>
              <a:rPr lang="pl-PL" sz="2400" b="1" dirty="0" smtClean="0"/>
              <a:t>	Sygnalizacja stanów przekroczeń limitów ostrzegawczych liczników w systemie alarmów</a:t>
            </a:r>
            <a:endParaRPr lang="pl-PL" sz="2400" b="1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Konfiguracja dostępu do danych </a:t>
            </a:r>
            <a:r>
              <a:rPr lang="pl-PL" dirty="0" err="1" smtClean="0"/>
              <a:t>AsService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624736" cy="4660553"/>
          </a:xfrm>
        </p:spPr>
        <p:txBody>
          <a:bodyPr>
            <a:normAutofit/>
          </a:bodyPr>
          <a:lstStyle/>
          <a:p>
            <a:endParaRPr lang="pl-PL" sz="2800" b="1" dirty="0" smtClean="0"/>
          </a:p>
          <a:p>
            <a:r>
              <a:rPr lang="pl-PL" sz="2000" b="1" dirty="0" smtClean="0"/>
              <a:t>	Bezpośredni </a:t>
            </a:r>
            <a:r>
              <a:rPr lang="pl-PL" sz="2000" b="1" dirty="0" smtClean="0"/>
              <a:t>dostęp do bazy SQL programu </a:t>
            </a:r>
            <a:r>
              <a:rPr lang="pl-PL" sz="2000" b="1" dirty="0" err="1" smtClean="0"/>
              <a:t>AsService</a:t>
            </a:r>
            <a:r>
              <a:rPr lang="pl-PL" sz="2000" b="1" dirty="0" smtClean="0"/>
              <a:t> bez konieczności  instalacji żadnych  specjalizowanych modułów odczytu danych.</a:t>
            </a:r>
            <a:endParaRPr lang="pl-PL" sz="2000" b="1" dirty="0" smtClean="0"/>
          </a:p>
          <a:p>
            <a:endParaRPr lang="pl-PL" sz="2000" b="1" dirty="0"/>
          </a:p>
          <a:p>
            <a:r>
              <a:rPr lang="pl-PL" sz="2000" b="1" dirty="0" smtClean="0"/>
              <a:t>	Ustawienie parametrów dostępu do bazy.</a:t>
            </a:r>
          </a:p>
          <a:p>
            <a:pPr lvl="1"/>
            <a:r>
              <a:rPr lang="pl-PL" sz="2000" b="1" dirty="0" smtClean="0"/>
              <a:t>Ustawienia stanowisk / Źródła danych / </a:t>
            </a:r>
            <a:r>
              <a:rPr lang="pl-PL" sz="2000" b="1" dirty="0" smtClean="0"/>
              <a:t>Ustawienia </a:t>
            </a:r>
            <a:r>
              <a:rPr lang="pl-PL" sz="2000" b="1" dirty="0" err="1" smtClean="0"/>
              <a:t>AsService</a:t>
            </a:r>
            <a:r>
              <a:rPr lang="pl-PL" sz="2000" b="1" dirty="0" smtClean="0"/>
              <a:t> = </a:t>
            </a:r>
            <a:r>
              <a:rPr lang="pl-PL" sz="2000" b="1" i="1" dirty="0" smtClean="0"/>
              <a:t>plik konfiguracyjny aplikacji </a:t>
            </a:r>
            <a:r>
              <a:rPr lang="pl-PL" sz="2000" b="1" i="1" dirty="0" err="1" smtClean="0"/>
              <a:t>AsService</a:t>
            </a:r>
            <a:endParaRPr lang="pl-PL" sz="2000" b="1" i="1" dirty="0" smtClean="0"/>
          </a:p>
          <a:p>
            <a:pPr lvl="1"/>
            <a:endParaRPr lang="pl-PL" sz="2000" b="1" i="1" dirty="0"/>
          </a:p>
          <a:p>
            <a:pPr marL="457200" lvl="1" indent="0">
              <a:buNone/>
            </a:pPr>
            <a:endParaRPr lang="pl-PL" sz="2000" b="1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365104"/>
            <a:ext cx="5415002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815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Dostęp do stanu liczników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7200800" cy="4660553"/>
          </a:xfrm>
        </p:spPr>
        <p:txBody>
          <a:bodyPr>
            <a:normAutofit/>
          </a:bodyPr>
          <a:lstStyle/>
          <a:p>
            <a:endParaRPr lang="pl-PL" sz="2800" b="1" dirty="0"/>
          </a:p>
          <a:p>
            <a:r>
              <a:rPr lang="pl-PL" sz="2400" b="1" dirty="0" smtClean="0"/>
              <a:t>	Funkcja </a:t>
            </a:r>
            <a:r>
              <a:rPr lang="pl-PL" sz="2400" b="1" dirty="0" err="1" smtClean="0">
                <a:solidFill>
                  <a:srgbClr val="FF0000"/>
                </a:solidFill>
              </a:rPr>
              <a:t>AsserviceRead</a:t>
            </a:r>
            <a:endParaRPr lang="pl-PL" sz="2400" b="1" dirty="0" smtClean="0">
              <a:solidFill>
                <a:srgbClr val="FF0000"/>
              </a:solidFill>
            </a:endParaRPr>
          </a:p>
          <a:p>
            <a:endParaRPr lang="pl-PL" sz="2000" b="1" dirty="0" smtClean="0"/>
          </a:p>
          <a:p>
            <a:r>
              <a:rPr lang="pl-PL" sz="2000" b="1" dirty="0"/>
              <a:t>	</a:t>
            </a:r>
            <a:r>
              <a:rPr lang="pl-PL" sz="2000" b="1" dirty="0" smtClean="0"/>
              <a:t>	</a:t>
            </a:r>
            <a:r>
              <a:rPr lang="pl-PL" sz="2000" b="1" dirty="0" err="1" smtClean="0"/>
              <a:t>AsserviceRead</a:t>
            </a:r>
            <a:r>
              <a:rPr lang="pl-PL" sz="2000" b="1" dirty="0" smtClean="0"/>
              <a:t> </a:t>
            </a:r>
            <a:r>
              <a:rPr lang="pl-PL" sz="2000" b="1" dirty="0"/>
              <a:t>(</a:t>
            </a:r>
            <a:r>
              <a:rPr lang="pl-PL" sz="2000" b="1" dirty="0" err="1"/>
              <a:t>identyfikator_licznika</a:t>
            </a:r>
            <a:r>
              <a:rPr lang="pl-PL" sz="2000" b="1" dirty="0"/>
              <a:t>, </a:t>
            </a:r>
            <a:r>
              <a:rPr lang="pl-PL" sz="2000" b="1" dirty="0" err="1" smtClean="0"/>
              <a:t>nazwa_pola</a:t>
            </a:r>
            <a:r>
              <a:rPr lang="pl-PL" sz="2000" b="1" dirty="0" smtClean="0"/>
              <a:t>)</a:t>
            </a:r>
          </a:p>
          <a:p>
            <a:endParaRPr lang="pl-PL" sz="2000" b="1" dirty="0"/>
          </a:p>
          <a:p>
            <a:r>
              <a:rPr lang="pl-PL" sz="2400" b="1" dirty="0"/>
              <a:t>	</a:t>
            </a:r>
            <a:r>
              <a:rPr lang="pl-PL" sz="2400" b="1" dirty="0" smtClean="0"/>
              <a:t>Typy danych</a:t>
            </a:r>
          </a:p>
          <a:p>
            <a:endParaRPr lang="pl-PL" sz="2400" b="1" dirty="0" smtClean="0"/>
          </a:p>
          <a:p>
            <a:pPr lvl="1"/>
            <a:r>
              <a:rPr lang="pl-PL" sz="2000" b="1" dirty="0" smtClean="0"/>
              <a:t>stan i dane konfiguracyjne liczników</a:t>
            </a:r>
          </a:p>
          <a:p>
            <a:pPr lvl="1"/>
            <a:r>
              <a:rPr lang="pl-PL" sz="2000" b="1" dirty="0" smtClean="0"/>
              <a:t>dane konfiguracyjne urządzeń</a:t>
            </a:r>
          </a:p>
          <a:p>
            <a:pPr lvl="1"/>
            <a:r>
              <a:rPr lang="pl-PL" sz="2000" b="1" dirty="0" smtClean="0"/>
              <a:t>dane ostatniego resetu licznika</a:t>
            </a:r>
          </a:p>
          <a:p>
            <a:r>
              <a:rPr lang="pl-PL" sz="2000" b="1" dirty="0"/>
              <a:t>	</a:t>
            </a:r>
            <a:r>
              <a:rPr lang="pl-PL" sz="2000" b="1" dirty="0" smtClean="0"/>
              <a:t>	</a:t>
            </a:r>
            <a:endParaRPr lang="pl-PL" sz="2000" b="1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5620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Konfiguracja systemu alarmów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7200800" cy="4660553"/>
          </a:xfrm>
        </p:spPr>
        <p:txBody>
          <a:bodyPr>
            <a:normAutofit lnSpcReduction="10000"/>
          </a:bodyPr>
          <a:lstStyle/>
          <a:p>
            <a:r>
              <a:rPr lang="pl-PL" sz="2400" b="1" dirty="0" smtClean="0"/>
              <a:t>	Strategia </a:t>
            </a:r>
            <a:r>
              <a:rPr lang="pl-PL" sz="2400" b="1" dirty="0" err="1" smtClean="0">
                <a:solidFill>
                  <a:srgbClr val="FF0000"/>
                </a:solidFill>
              </a:rPr>
              <a:t>AsService</a:t>
            </a:r>
            <a:endParaRPr lang="pl-PL" sz="2400" b="1" dirty="0" smtClean="0">
              <a:solidFill>
                <a:srgbClr val="FF0000"/>
              </a:solidFill>
            </a:endParaRPr>
          </a:p>
          <a:p>
            <a:endParaRPr lang="pl-PL" sz="2000" b="1" dirty="0" smtClean="0"/>
          </a:p>
          <a:p>
            <a:endParaRPr lang="pl-PL" sz="2000" b="1" dirty="0"/>
          </a:p>
          <a:p>
            <a:endParaRPr lang="pl-PL" sz="2000" b="1" dirty="0" smtClean="0"/>
          </a:p>
          <a:p>
            <a:r>
              <a:rPr lang="pl-PL" sz="2400" b="1" dirty="0"/>
              <a:t>	</a:t>
            </a:r>
            <a:endParaRPr lang="pl-PL" sz="2400" b="1" dirty="0" smtClean="0"/>
          </a:p>
          <a:p>
            <a:endParaRPr lang="pl-PL" sz="2400" b="1" dirty="0" smtClean="0"/>
          </a:p>
          <a:p>
            <a:r>
              <a:rPr lang="pl-PL" sz="2400" b="1" dirty="0" smtClean="0"/>
              <a:t>	Adresacja alarmów</a:t>
            </a:r>
          </a:p>
          <a:p>
            <a:r>
              <a:rPr lang="pl-PL" sz="2400" i="1" dirty="0" smtClean="0"/>
              <a:t>		</a:t>
            </a:r>
            <a:r>
              <a:rPr lang="pl-PL" sz="2400" i="1" dirty="0" err="1" smtClean="0"/>
              <a:t>identyfikator_licznika.typ_limitu</a:t>
            </a:r>
            <a:endParaRPr lang="pl-PL" sz="2400" dirty="0"/>
          </a:p>
          <a:p>
            <a:r>
              <a:rPr lang="pl-PL" sz="2000" b="1" dirty="0" smtClean="0"/>
              <a:t>	, typ limitu: E, W, W2</a:t>
            </a:r>
          </a:p>
          <a:p>
            <a:endParaRPr lang="pl-PL" sz="2000" dirty="0" smtClean="0"/>
          </a:p>
          <a:p>
            <a:r>
              <a:rPr lang="pl-PL" sz="2400" b="1" dirty="0"/>
              <a:t>	</a:t>
            </a:r>
            <a:r>
              <a:rPr lang="pl-PL" sz="2400" b="1" dirty="0" smtClean="0"/>
              <a:t>Możliwa automatyczna generacja bazy definicji alarmów</a:t>
            </a:r>
            <a:endParaRPr lang="pl-PL" sz="1800" b="1" dirty="0"/>
          </a:p>
          <a:p>
            <a:endParaRPr lang="pl-PL" sz="2000" b="1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43719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41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Aplikacje przeglądarkowe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7200800" cy="4660553"/>
          </a:xfrm>
        </p:spPr>
        <p:txBody>
          <a:bodyPr>
            <a:normAutofit/>
          </a:bodyPr>
          <a:lstStyle/>
          <a:p>
            <a:endParaRPr lang="pl-PL" sz="2800" b="1" dirty="0"/>
          </a:p>
          <a:p>
            <a:r>
              <a:rPr lang="pl-PL" sz="2400" b="1" dirty="0" smtClean="0"/>
              <a:t>	Funkcjonalność identyczna jak w aplikacjach okienkowych</a:t>
            </a:r>
          </a:p>
          <a:p>
            <a:endParaRPr lang="pl-PL" sz="2000" b="1" dirty="0" smtClean="0"/>
          </a:p>
          <a:p>
            <a:r>
              <a:rPr lang="pl-PL" sz="2400" b="1" dirty="0"/>
              <a:t>	</a:t>
            </a:r>
            <a:r>
              <a:rPr lang="pl-PL" sz="2400" b="1" dirty="0" smtClean="0"/>
              <a:t>Brak specyficznej konfiguracji</a:t>
            </a:r>
          </a:p>
          <a:p>
            <a:endParaRPr lang="pl-PL" sz="2000" b="1" dirty="0"/>
          </a:p>
          <a:p>
            <a:r>
              <a:rPr lang="pl-PL" sz="2400" b="1" dirty="0"/>
              <a:t>	</a:t>
            </a:r>
            <a:r>
              <a:rPr lang="pl-PL" sz="2400" b="1" dirty="0" smtClean="0"/>
              <a:t>Dostęp do danych za pośrednictwem serwera IIS</a:t>
            </a:r>
          </a:p>
          <a:p>
            <a:r>
              <a:rPr lang="pl-PL" sz="2400" b="1" dirty="0"/>
              <a:t>	</a:t>
            </a:r>
            <a:r>
              <a:rPr lang="pl-PL" sz="2400" b="1" dirty="0" smtClean="0"/>
              <a:t>	</a:t>
            </a:r>
            <a:r>
              <a:rPr lang="pl-PL" sz="1800" b="1" dirty="0" smtClean="0"/>
              <a:t>Tylko serwer IIS musi mieć zapewniony dostęp do serwera SQL</a:t>
            </a:r>
            <a:endParaRPr lang="pl-PL" sz="1800" b="1" dirty="0"/>
          </a:p>
          <a:p>
            <a:endParaRPr lang="pl-PL" sz="2000" b="1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437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Dokumentacja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624736" cy="4660553"/>
          </a:xfrm>
        </p:spPr>
        <p:txBody>
          <a:bodyPr>
            <a:normAutofit/>
          </a:bodyPr>
          <a:lstStyle/>
          <a:p>
            <a:endParaRPr lang="pl-PL" sz="2800" b="1" dirty="0"/>
          </a:p>
          <a:p>
            <a:r>
              <a:rPr lang="pl-PL" sz="2400" b="1" dirty="0" smtClean="0"/>
              <a:t>	Parametryzacja aplikacji</a:t>
            </a:r>
          </a:p>
          <a:p>
            <a:r>
              <a:rPr lang="pl-PL" sz="1800" b="1" dirty="0" smtClean="0"/>
              <a:t>		Rozdział:	Współpraca z programem </a:t>
            </a:r>
            <a:r>
              <a:rPr lang="pl-PL" sz="1800" b="1" dirty="0" err="1" smtClean="0"/>
              <a:t>AsService</a:t>
            </a:r>
            <a:endParaRPr lang="pl-PL" sz="1800" b="1" dirty="0" smtClean="0"/>
          </a:p>
          <a:p>
            <a:endParaRPr lang="pl-PL" sz="2000" b="1" dirty="0" smtClean="0"/>
          </a:p>
          <a:p>
            <a:r>
              <a:rPr lang="pl-PL" sz="2400" b="1" dirty="0"/>
              <a:t>	</a:t>
            </a:r>
            <a:r>
              <a:rPr lang="pl-PL" sz="2400" b="1" dirty="0" smtClean="0"/>
              <a:t>Wyrażenie i funkcje </a:t>
            </a:r>
            <a:endParaRPr lang="pl-PL" sz="2400" b="1" dirty="0"/>
          </a:p>
          <a:p>
            <a:r>
              <a:rPr lang="pl-PL" sz="1800" b="1" dirty="0"/>
              <a:t>		</a:t>
            </a:r>
            <a:r>
              <a:rPr lang="pl-PL" sz="1800" b="1" dirty="0" smtClean="0"/>
              <a:t>Rozdział:	Akcja </a:t>
            </a:r>
            <a:r>
              <a:rPr lang="pl-PL" sz="1800" b="1" dirty="0" err="1" smtClean="0"/>
              <a:t>AsserviceRead</a:t>
            </a:r>
            <a:endParaRPr lang="pl-PL" sz="1800" b="1" dirty="0"/>
          </a:p>
          <a:p>
            <a:endParaRPr lang="pl-PL" sz="2000" b="1" dirty="0"/>
          </a:p>
          <a:p>
            <a:r>
              <a:rPr lang="pl-PL" sz="2400" b="1" dirty="0"/>
              <a:t>	</a:t>
            </a:r>
            <a:r>
              <a:rPr lang="pl-PL" sz="2400" b="1" dirty="0" smtClean="0"/>
              <a:t>System alarmów</a:t>
            </a:r>
            <a:endParaRPr lang="pl-PL" sz="2400" b="1" dirty="0"/>
          </a:p>
          <a:p>
            <a:r>
              <a:rPr lang="pl-PL" sz="1800" b="1" dirty="0"/>
              <a:t>		</a:t>
            </a:r>
            <a:r>
              <a:rPr lang="pl-PL" sz="1800" b="1" dirty="0" smtClean="0"/>
              <a:t>Rozdział:	Strategia </a:t>
            </a:r>
            <a:r>
              <a:rPr lang="pl-PL" sz="1800" b="1" dirty="0" err="1" smtClean="0"/>
              <a:t>AsService</a:t>
            </a:r>
            <a:endParaRPr lang="pl-PL" sz="1800" b="1" dirty="0"/>
          </a:p>
          <a:p>
            <a:endParaRPr lang="pl-PL" sz="2000" b="1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5077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1935</TotalTime>
  <Words>85</Words>
  <Application>Microsoft Office PowerPoint</Application>
  <PresentationFormat>Pokaz na ekranie (4:3)</PresentationFormat>
  <Paragraphs>76</Paragraphs>
  <Slides>7</Slides>
  <Notes>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Motyw pakietu Office</vt:lpstr>
      <vt:lpstr>Dostęp do danych programu AsService w aplikacji Asix.Evo</vt:lpstr>
      <vt:lpstr>Rodzaje współpracy Asix.Evo – AsService</vt:lpstr>
      <vt:lpstr>Konfiguracja dostępu do danych AsService</vt:lpstr>
      <vt:lpstr>Dostęp do stanu liczników</vt:lpstr>
      <vt:lpstr>Konfiguracja systemu alarmów</vt:lpstr>
      <vt:lpstr>Aplikacje przeglądarkowe</vt:lpstr>
      <vt:lpstr>Dokumentacja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Krzysztof Młynarczyk</cp:lastModifiedBy>
  <cp:revision>516</cp:revision>
  <dcterms:created xsi:type="dcterms:W3CDTF">2009-09-16T14:12:54Z</dcterms:created>
  <dcterms:modified xsi:type="dcterms:W3CDTF">2013-05-13T09:33:59Z</dcterms:modified>
</cp:coreProperties>
</file>