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7" r:id="rId2"/>
    <p:sldId id="320" r:id="rId3"/>
    <p:sldId id="325" r:id="rId4"/>
    <p:sldId id="329" r:id="rId5"/>
    <p:sldId id="330" r:id="rId6"/>
    <p:sldId id="326" r:id="rId7"/>
    <p:sldId id="327" r:id="rId8"/>
    <p:sldId id="328" r:id="rId9"/>
    <p:sldId id="335" r:id="rId10"/>
    <p:sldId id="339" r:id="rId11"/>
    <p:sldId id="340" r:id="rId12"/>
    <p:sldId id="338" r:id="rId13"/>
  </p:sldIdLst>
  <p:sldSz cx="9144000" cy="6858000" type="screen4x3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64B74"/>
    <a:srgbClr val="272F31"/>
    <a:srgbClr val="2A363E"/>
    <a:srgbClr val="25292C"/>
    <a:srgbClr val="FDD318"/>
    <a:srgbClr val="1F517B"/>
    <a:srgbClr val="215579"/>
    <a:srgbClr val="424A4D"/>
    <a:srgbClr val="283A40"/>
    <a:srgbClr val="303A3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/>
  </p:normalViewPr>
  <p:slideViewPr>
    <p:cSldViewPr>
      <p:cViewPr>
        <p:scale>
          <a:sx n="100" d="100"/>
          <a:sy n="100" d="100"/>
        </p:scale>
        <p:origin x="-1944" y="-77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F6982E-F1A2-4C18-8E8A-87707FDD6052}" type="datetimeFigureOut">
              <a:rPr lang="pl-PL" smtClean="0"/>
              <a:pPr/>
              <a:t>2013-05-14</a:t>
            </a:fld>
            <a:endParaRPr lang="pl-PL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l-PL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D68787-226D-4592-99DF-13597F90C21E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990288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pl-PL" dirty="0" smtClean="0"/>
              <a:t>Slajd tytułowy</a:t>
            </a:r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D68787-226D-4592-99DF-13597F90C21E}" type="slidenum">
              <a:rPr lang="pl-PL" smtClean="0"/>
              <a:pPr/>
              <a:t>1</a:t>
            </a:fld>
            <a:endParaRPr lang="pl-PL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10.jpeg"/><Relationship Id="rId4" Type="http://schemas.openxmlformats.org/officeDocument/2006/relationships/image" Target="../media/image9.pn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4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5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6.pn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6.png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Obraz 18" descr="Obrazek1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1556792"/>
            <a:ext cx="9144000" cy="3307087"/>
          </a:xfrm>
          <a:prstGeom prst="rect">
            <a:avLst/>
          </a:prstGeom>
        </p:spPr>
      </p:pic>
      <p:pic>
        <p:nvPicPr>
          <p:cNvPr id="20" name="Obraz 19" descr="kule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702556" y="284981"/>
            <a:ext cx="8441444" cy="6858881"/>
          </a:xfrm>
          <a:prstGeom prst="rect">
            <a:avLst/>
          </a:prstGeom>
        </p:spPr>
      </p:pic>
      <p:sp>
        <p:nvSpPr>
          <p:cNvPr id="16" name="Symbol zastępczy tytułu 1"/>
          <p:cNvSpPr>
            <a:spLocks noGrp="1"/>
          </p:cNvSpPr>
          <p:nvPr>
            <p:ph type="title" hasCustomPrompt="1"/>
          </p:nvPr>
        </p:nvSpPr>
        <p:spPr>
          <a:xfrm>
            <a:off x="179512" y="4869160"/>
            <a:ext cx="8784976" cy="6429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lnSpc>
                <a:spcPts val="2300"/>
              </a:lnSpc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pl-PL" dirty="0" smtClean="0"/>
              <a:t>Kliknij, aby wpisać tytuł prezentacji</a:t>
            </a:r>
            <a:endParaRPr lang="pl-PL" dirty="0"/>
          </a:p>
        </p:txBody>
      </p:sp>
      <p:sp>
        <p:nvSpPr>
          <p:cNvPr id="17" name="Symbol zastępczy daty 3"/>
          <p:cNvSpPr>
            <a:spLocks noGrp="1"/>
          </p:cNvSpPr>
          <p:nvPr>
            <p:ph type="dt" sz="half" idx="10"/>
          </p:nvPr>
        </p:nvSpPr>
        <p:spPr>
          <a:xfrm>
            <a:off x="251520" y="6448251"/>
            <a:ext cx="946448" cy="365125"/>
          </a:xfrm>
        </p:spPr>
        <p:txBody>
          <a:bodyPr/>
          <a:lstStyle/>
          <a:p>
            <a:r>
              <a:rPr lang="pl-PL" smtClean="0"/>
              <a:t>2013-05-17</a:t>
            </a:r>
            <a:endParaRPr lang="pl-PL"/>
          </a:p>
        </p:txBody>
      </p:sp>
      <p:sp>
        <p:nvSpPr>
          <p:cNvPr id="18" name="Symbol zastępczy stopki 4"/>
          <p:cNvSpPr>
            <a:spLocks noGrp="1"/>
          </p:cNvSpPr>
          <p:nvPr>
            <p:ph type="ftr" sz="quarter" idx="11"/>
          </p:nvPr>
        </p:nvSpPr>
        <p:spPr>
          <a:xfrm>
            <a:off x="892320" y="6448251"/>
            <a:ext cx="1563086" cy="365125"/>
          </a:xfrm>
        </p:spPr>
        <p:txBody>
          <a:bodyPr/>
          <a:lstStyle/>
          <a:p>
            <a:r>
              <a:rPr lang="pl-PL" smtClean="0"/>
              <a:t>, Warsztaty IPA 2013</a:t>
            </a:r>
            <a:endParaRPr lang="pl-PL" dirty="0"/>
          </a:p>
        </p:txBody>
      </p:sp>
      <p:pic>
        <p:nvPicPr>
          <p:cNvPr id="9" name="Obraz 8" descr="ASKOM_0_153_153.png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4211960" y="6525344"/>
            <a:ext cx="831313" cy="176238"/>
          </a:xfrm>
          <a:prstGeom prst="rect">
            <a:avLst/>
          </a:prstGeom>
          <a:effectLst/>
        </p:spPr>
      </p:pic>
      <p:pic>
        <p:nvPicPr>
          <p:cNvPr id="22" name="Obraz 21" descr="logo_asixevo.png"/>
          <p:cNvPicPr>
            <a:picLocks noChangeAspect="1"/>
          </p:cNvPicPr>
          <p:nvPr userDrawn="1"/>
        </p:nvPicPr>
        <p:blipFill>
          <a:blip r:embed="rId5" cstate="print"/>
          <a:stretch>
            <a:fillRect/>
          </a:stretch>
        </p:blipFill>
        <p:spPr>
          <a:xfrm>
            <a:off x="6516216" y="404664"/>
            <a:ext cx="2066549" cy="87782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six_med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ymbol zastępczy tytułu 1"/>
          <p:cNvSpPr>
            <a:spLocks noGrp="1"/>
          </p:cNvSpPr>
          <p:nvPr>
            <p:ph type="title" hasCustomPrompt="1"/>
          </p:nvPr>
        </p:nvSpPr>
        <p:spPr>
          <a:xfrm>
            <a:off x="252000" y="259200"/>
            <a:ext cx="871200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180975" indent="0" algn="l">
              <a:lnSpc>
                <a:spcPts val="2000"/>
              </a:lnSpc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pl-PL" dirty="0" smtClean="0"/>
              <a:t>Kliknij, aby dodać nagłówek</a:t>
            </a:r>
            <a:br>
              <a:rPr lang="pl-PL" dirty="0" smtClean="0"/>
            </a:br>
            <a:r>
              <a:rPr lang="pl-PL" dirty="0" smtClean="0"/>
              <a:t>(max 2 linijki)</a:t>
            </a:r>
            <a:endParaRPr lang="pl-PL" dirty="0"/>
          </a:p>
        </p:txBody>
      </p:sp>
      <p:sp>
        <p:nvSpPr>
          <p:cNvPr id="15" name="Symbol zastępczy daty 3"/>
          <p:cNvSpPr>
            <a:spLocks noGrp="1"/>
          </p:cNvSpPr>
          <p:nvPr>
            <p:ph type="dt" sz="half" idx="10"/>
          </p:nvPr>
        </p:nvSpPr>
        <p:spPr>
          <a:xfrm>
            <a:off x="252000" y="6447600"/>
            <a:ext cx="946800" cy="365125"/>
          </a:xfrm>
        </p:spPr>
        <p:txBody>
          <a:bodyPr/>
          <a:lstStyle/>
          <a:p>
            <a:r>
              <a:rPr lang="pl-PL" smtClean="0"/>
              <a:t>2013-05-17</a:t>
            </a:r>
            <a:endParaRPr lang="pl-PL" dirty="0"/>
          </a:p>
        </p:txBody>
      </p:sp>
      <p:sp>
        <p:nvSpPr>
          <p:cNvPr id="16" name="Symbol zastępczy stopki 4"/>
          <p:cNvSpPr>
            <a:spLocks noGrp="1"/>
          </p:cNvSpPr>
          <p:nvPr>
            <p:ph type="ftr" sz="quarter" idx="11"/>
          </p:nvPr>
        </p:nvSpPr>
        <p:spPr>
          <a:xfrm>
            <a:off x="892800" y="6447600"/>
            <a:ext cx="1562400" cy="365125"/>
          </a:xfrm>
        </p:spPr>
        <p:txBody>
          <a:bodyPr/>
          <a:lstStyle/>
          <a:p>
            <a:r>
              <a:rPr lang="pl-PL" smtClean="0"/>
              <a:t>, Warsztaty IPA 2013</a:t>
            </a:r>
            <a:endParaRPr lang="pl-PL" dirty="0"/>
          </a:p>
        </p:txBody>
      </p:sp>
      <p:pic>
        <p:nvPicPr>
          <p:cNvPr id="20" name="Obraz 19" descr="medal2_1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87624" y="4482220"/>
            <a:ext cx="952500" cy="914400"/>
          </a:xfrm>
          <a:prstGeom prst="rect">
            <a:avLst/>
          </a:prstGeom>
        </p:spPr>
      </p:pic>
      <p:pic>
        <p:nvPicPr>
          <p:cNvPr id="21" name="Obraz 20" descr="medal1_1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2915816" y="4482220"/>
            <a:ext cx="928694" cy="910120"/>
          </a:xfrm>
          <a:prstGeom prst="rect">
            <a:avLst/>
          </a:prstGeom>
        </p:spPr>
      </p:pic>
      <p:pic>
        <p:nvPicPr>
          <p:cNvPr id="22" name="Obraz 21" descr="asix_medal_2_b.png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4604224" y="4437112"/>
            <a:ext cx="1047896" cy="981212"/>
          </a:xfrm>
          <a:prstGeom prst="rect">
            <a:avLst/>
          </a:prstGeom>
        </p:spPr>
      </p:pic>
      <p:sp>
        <p:nvSpPr>
          <p:cNvPr id="23" name="pole tekstowe 22"/>
          <p:cNvSpPr txBox="1"/>
          <p:nvPr userDrawn="1"/>
        </p:nvSpPr>
        <p:spPr>
          <a:xfrm>
            <a:off x="1115616" y="5418324"/>
            <a:ext cx="192882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000" dirty="0" smtClean="0"/>
              <a:t>Nagroda Międzynarodowych Targów SOFTARG '95 </a:t>
            </a:r>
          </a:p>
          <a:p>
            <a:r>
              <a:rPr lang="pl-PL" sz="1000" dirty="0" smtClean="0"/>
              <a:t>w Katowicach</a:t>
            </a:r>
          </a:p>
        </p:txBody>
      </p:sp>
      <p:sp>
        <p:nvSpPr>
          <p:cNvPr id="24" name="pole tekstowe 23"/>
          <p:cNvSpPr txBox="1"/>
          <p:nvPr userDrawn="1"/>
        </p:nvSpPr>
        <p:spPr>
          <a:xfrm>
            <a:off x="2699792" y="5418324"/>
            <a:ext cx="192882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000" dirty="0" smtClean="0"/>
              <a:t>Złoty medal Międzynarodowych Targów AUTOMATICON '98 </a:t>
            </a:r>
          </a:p>
          <a:p>
            <a:r>
              <a:rPr lang="pl-PL" sz="1000" dirty="0" smtClean="0"/>
              <a:t>w Warszawie</a:t>
            </a:r>
          </a:p>
        </p:txBody>
      </p:sp>
      <p:sp>
        <p:nvSpPr>
          <p:cNvPr id="25" name="pole tekstowe 24"/>
          <p:cNvSpPr txBox="1"/>
          <p:nvPr userDrawn="1"/>
        </p:nvSpPr>
        <p:spPr>
          <a:xfrm>
            <a:off x="4572000" y="5418324"/>
            <a:ext cx="192882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000" dirty="0" smtClean="0"/>
              <a:t>Złoty medal Międzynarodowych Targów AUTOMATICON 2005 </a:t>
            </a:r>
          </a:p>
          <a:p>
            <a:r>
              <a:rPr lang="pl-PL" sz="1000" dirty="0" smtClean="0"/>
              <a:t>w Warszawie</a:t>
            </a:r>
          </a:p>
        </p:txBody>
      </p:sp>
      <p:sp>
        <p:nvSpPr>
          <p:cNvPr id="26" name="Symbol zastępczy tytułu pionowego 2"/>
          <p:cNvSpPr>
            <a:spLocks noGrp="1"/>
          </p:cNvSpPr>
          <p:nvPr>
            <p:ph type="body" orient="vert" idx="1" hasCustomPrompt="1"/>
          </p:nvPr>
        </p:nvSpPr>
        <p:spPr>
          <a:xfrm>
            <a:off x="971600" y="1268760"/>
            <a:ext cx="7272808" cy="4714527"/>
          </a:xfrm>
        </p:spPr>
        <p:txBody>
          <a:bodyPr vert="horz"/>
          <a:lstStyle>
            <a:lvl1pPr>
              <a:defRPr/>
            </a:lvl1pPr>
          </a:lstStyle>
          <a:p>
            <a:pPr lvl="0"/>
            <a:r>
              <a:rPr lang="pl-PL" dirty="0" smtClean="0"/>
              <a:t>Kliknij, aby dodać tekst</a:t>
            </a:r>
          </a:p>
          <a:p>
            <a:pPr lvl="1"/>
            <a:r>
              <a:rPr lang="pl-PL" dirty="0" smtClean="0"/>
              <a:t>Drugi poziom</a:t>
            </a:r>
          </a:p>
          <a:p>
            <a:pPr lvl="2"/>
            <a:r>
              <a:rPr lang="pl-PL" dirty="0" smtClean="0"/>
              <a:t>Trzeci poziom</a:t>
            </a:r>
          </a:p>
          <a:p>
            <a:pPr lvl="3"/>
            <a:r>
              <a:rPr lang="pl-PL" dirty="0" smtClean="0"/>
              <a:t>Czwarty poziom</a:t>
            </a:r>
          </a:p>
          <a:p>
            <a:pPr lvl="4"/>
            <a:r>
              <a:rPr lang="pl-PL" dirty="0" smtClean="0"/>
              <a:t>Piąty poziom</a:t>
            </a:r>
            <a:endParaRPr lang="pl-PL" dirty="0"/>
          </a:p>
        </p:txBody>
      </p:sp>
      <p:pic>
        <p:nvPicPr>
          <p:cNvPr id="1026" name="Picture 2" descr="S:\ASKOM\dokumentacja_ASIX\PREZENTACJE_SZABLONY\ASIX_7_szablon_prezentacji\grafika\FROST&amp;SULLIVAN.jpg"/>
          <p:cNvPicPr>
            <a:picLocks noChangeAspect="1" noChangeArrowheads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631703" y="4482220"/>
            <a:ext cx="964633" cy="914400"/>
          </a:xfrm>
          <a:prstGeom prst="rect">
            <a:avLst/>
          </a:prstGeom>
          <a:noFill/>
        </p:spPr>
      </p:pic>
      <p:sp>
        <p:nvSpPr>
          <p:cNvPr id="27" name="pole tekstowe 26"/>
          <p:cNvSpPr txBox="1"/>
          <p:nvPr userDrawn="1"/>
        </p:nvSpPr>
        <p:spPr>
          <a:xfrm>
            <a:off x="6459598" y="5418324"/>
            <a:ext cx="192882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/>
              <a:t>2010 Price Performance Value Leadership Award</a:t>
            </a:r>
          </a:p>
          <a:p>
            <a:r>
              <a:rPr lang="en-US" sz="1000" dirty="0" err="1" smtClean="0"/>
              <a:t>przyznana</a:t>
            </a:r>
            <a:r>
              <a:rPr lang="en-US" sz="1000" dirty="0" smtClean="0"/>
              <a:t> </a:t>
            </a:r>
            <a:r>
              <a:rPr lang="en-US" sz="1000" dirty="0" err="1" smtClean="0"/>
              <a:t>przez</a:t>
            </a:r>
            <a:r>
              <a:rPr lang="en-US" sz="1000" dirty="0" smtClean="0"/>
              <a:t> Frost &amp; Sullivan</a:t>
            </a:r>
            <a:endParaRPr lang="en-US" sz="1000" dirty="0"/>
          </a:p>
        </p:txBody>
      </p:sp>
      <p:sp>
        <p:nvSpPr>
          <p:cNvPr id="28" name="Prostokąt 27"/>
          <p:cNvSpPr/>
          <p:nvPr userDrawn="1"/>
        </p:nvSpPr>
        <p:spPr>
          <a:xfrm>
            <a:off x="0" y="260648"/>
            <a:ext cx="214314" cy="214314"/>
          </a:xfrm>
          <a:prstGeom prst="rect">
            <a:avLst/>
          </a:prstGeom>
          <a:solidFill>
            <a:srgbClr val="FDD318"/>
          </a:solidFill>
          <a:ln w="0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cxnSp>
        <p:nvCxnSpPr>
          <p:cNvPr id="30" name="Łącznik prosty 29"/>
          <p:cNvCxnSpPr/>
          <p:nvPr userDrawn="1"/>
        </p:nvCxnSpPr>
        <p:spPr>
          <a:xfrm>
            <a:off x="251520" y="908720"/>
            <a:ext cx="8712968" cy="0"/>
          </a:xfrm>
          <a:prstGeom prst="line">
            <a:avLst/>
          </a:prstGeom>
          <a:ln w="1524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1" name="Obraz 30" descr="ASKOM_0_153_153.png"/>
          <p:cNvPicPr>
            <a:picLocks noChangeAspect="1"/>
          </p:cNvPicPr>
          <p:nvPr userDrawn="1"/>
        </p:nvPicPr>
        <p:blipFill>
          <a:blip r:embed="rId6" cstate="print"/>
          <a:stretch>
            <a:fillRect/>
          </a:stretch>
        </p:blipFill>
        <p:spPr>
          <a:xfrm>
            <a:off x="4211960" y="6525344"/>
            <a:ext cx="831313" cy="176238"/>
          </a:xfrm>
          <a:prstGeom prst="rect">
            <a:avLst/>
          </a:prstGeom>
          <a:effectLst/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chemat_struktury_system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ymbol zastępczy tytułu 1"/>
          <p:cNvSpPr>
            <a:spLocks noGrp="1"/>
          </p:cNvSpPr>
          <p:nvPr>
            <p:ph type="title" hasCustomPrompt="1"/>
          </p:nvPr>
        </p:nvSpPr>
        <p:spPr>
          <a:xfrm>
            <a:off x="252000" y="259200"/>
            <a:ext cx="871200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180975" indent="0" algn="l">
              <a:lnSpc>
                <a:spcPts val="2000"/>
              </a:lnSpc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pl-PL" dirty="0" smtClean="0"/>
              <a:t>Kliknij, aby dodać nagłówek</a:t>
            </a:r>
            <a:br>
              <a:rPr lang="pl-PL" dirty="0" smtClean="0"/>
            </a:br>
            <a:r>
              <a:rPr lang="pl-PL" dirty="0" smtClean="0"/>
              <a:t>(max 2 linijki)</a:t>
            </a:r>
            <a:endParaRPr lang="pl-PL" dirty="0"/>
          </a:p>
        </p:txBody>
      </p:sp>
      <p:sp>
        <p:nvSpPr>
          <p:cNvPr id="9" name="Prostokąt 8"/>
          <p:cNvSpPr/>
          <p:nvPr userDrawn="1"/>
        </p:nvSpPr>
        <p:spPr>
          <a:xfrm>
            <a:off x="0" y="260648"/>
            <a:ext cx="214314" cy="214314"/>
          </a:xfrm>
          <a:prstGeom prst="rect">
            <a:avLst/>
          </a:prstGeom>
          <a:solidFill>
            <a:srgbClr val="FDD318"/>
          </a:solidFill>
          <a:ln w="0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cxnSp>
        <p:nvCxnSpPr>
          <p:cNvPr id="11" name="Łącznik prosty 10"/>
          <p:cNvCxnSpPr/>
          <p:nvPr userDrawn="1"/>
        </p:nvCxnSpPr>
        <p:spPr>
          <a:xfrm>
            <a:off x="251520" y="908720"/>
            <a:ext cx="8712968" cy="0"/>
          </a:xfrm>
          <a:prstGeom prst="line">
            <a:avLst/>
          </a:prstGeom>
          <a:ln w="1524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six_grafika_ogól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Obraz 21" descr="asix_ogólnie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3693804" y="2643182"/>
            <a:ext cx="5450195" cy="4214818"/>
          </a:xfrm>
          <a:prstGeom prst="rect">
            <a:avLst/>
          </a:prstGeom>
        </p:spPr>
      </p:pic>
      <p:sp>
        <p:nvSpPr>
          <p:cNvPr id="17" name="Symbol zastępczy tytułu 1"/>
          <p:cNvSpPr>
            <a:spLocks noGrp="1"/>
          </p:cNvSpPr>
          <p:nvPr>
            <p:ph type="title" hasCustomPrompt="1"/>
          </p:nvPr>
        </p:nvSpPr>
        <p:spPr>
          <a:xfrm>
            <a:off x="252000" y="259200"/>
            <a:ext cx="871200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180975" indent="0" algn="l">
              <a:lnSpc>
                <a:spcPts val="2000"/>
              </a:lnSpc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pl-PL" dirty="0" smtClean="0"/>
              <a:t>Kliknij, aby dodać nagłówek</a:t>
            </a:r>
            <a:br>
              <a:rPr lang="pl-PL" dirty="0" smtClean="0"/>
            </a:br>
            <a:r>
              <a:rPr lang="pl-PL" dirty="0" smtClean="0"/>
              <a:t>(max 2 linijki)</a:t>
            </a:r>
            <a:endParaRPr lang="pl-PL" dirty="0"/>
          </a:p>
        </p:txBody>
      </p:sp>
      <p:sp>
        <p:nvSpPr>
          <p:cNvPr id="19" name="Symbol zastępczy tekstu 18"/>
          <p:cNvSpPr>
            <a:spLocks noGrp="1"/>
          </p:cNvSpPr>
          <p:nvPr>
            <p:ph type="body" sz="quarter" idx="10" hasCustomPrompt="1"/>
          </p:nvPr>
        </p:nvSpPr>
        <p:spPr>
          <a:xfrm>
            <a:off x="500034" y="1268760"/>
            <a:ext cx="4643438" cy="4660553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pl-PL" dirty="0" smtClean="0"/>
              <a:t>Kliknij, aby wpisać tekst</a:t>
            </a:r>
          </a:p>
          <a:p>
            <a:pPr lvl="1"/>
            <a:r>
              <a:rPr lang="pl-PL" dirty="0" smtClean="0"/>
              <a:t>Drugi poziom</a:t>
            </a:r>
          </a:p>
        </p:txBody>
      </p:sp>
      <p:sp>
        <p:nvSpPr>
          <p:cNvPr id="23" name="Symbol zastępczy daty 3"/>
          <p:cNvSpPr>
            <a:spLocks noGrp="1"/>
          </p:cNvSpPr>
          <p:nvPr>
            <p:ph type="dt" sz="half" idx="11"/>
          </p:nvPr>
        </p:nvSpPr>
        <p:spPr>
          <a:xfrm>
            <a:off x="252000" y="6447600"/>
            <a:ext cx="946800" cy="365125"/>
          </a:xfrm>
        </p:spPr>
        <p:txBody>
          <a:bodyPr/>
          <a:lstStyle/>
          <a:p>
            <a:r>
              <a:rPr lang="pl-PL" smtClean="0"/>
              <a:t>2013-05-17</a:t>
            </a:r>
            <a:endParaRPr lang="pl-PL"/>
          </a:p>
        </p:txBody>
      </p:sp>
      <p:sp>
        <p:nvSpPr>
          <p:cNvPr id="24" name="Symbol zastępczy stopki 4"/>
          <p:cNvSpPr>
            <a:spLocks noGrp="1"/>
          </p:cNvSpPr>
          <p:nvPr>
            <p:ph type="ftr" sz="quarter" idx="12"/>
          </p:nvPr>
        </p:nvSpPr>
        <p:spPr>
          <a:xfrm>
            <a:off x="892800" y="6447600"/>
            <a:ext cx="1562400" cy="365125"/>
          </a:xfrm>
        </p:spPr>
        <p:txBody>
          <a:bodyPr/>
          <a:lstStyle/>
          <a:p>
            <a:r>
              <a:rPr lang="pl-PL" smtClean="0"/>
              <a:t>, Warsztaty IPA 2013</a:t>
            </a:r>
            <a:endParaRPr lang="pl-PL" dirty="0"/>
          </a:p>
        </p:txBody>
      </p:sp>
      <p:sp>
        <p:nvSpPr>
          <p:cNvPr id="20" name="Prostokąt 19"/>
          <p:cNvSpPr/>
          <p:nvPr userDrawn="1"/>
        </p:nvSpPr>
        <p:spPr>
          <a:xfrm>
            <a:off x="0" y="260648"/>
            <a:ext cx="214314" cy="214314"/>
          </a:xfrm>
          <a:prstGeom prst="rect">
            <a:avLst/>
          </a:prstGeom>
          <a:solidFill>
            <a:srgbClr val="FDD318"/>
          </a:solidFill>
          <a:ln w="0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cxnSp>
        <p:nvCxnSpPr>
          <p:cNvPr id="21" name="Łącznik prosty 20"/>
          <p:cNvCxnSpPr/>
          <p:nvPr userDrawn="1"/>
        </p:nvCxnSpPr>
        <p:spPr>
          <a:xfrm>
            <a:off x="251520" y="908720"/>
            <a:ext cx="8712968" cy="0"/>
          </a:xfrm>
          <a:prstGeom prst="line">
            <a:avLst/>
          </a:prstGeom>
          <a:ln w="1524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Obraz 24" descr="ASKOM_0_153_153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4211960" y="6525344"/>
            <a:ext cx="831313" cy="176238"/>
          </a:xfrm>
          <a:prstGeom prst="rect">
            <a:avLst/>
          </a:prstGeom>
          <a:effectLst/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zentacja_wybranego_modułu_asix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ymbol zastępczy tytułu 1"/>
          <p:cNvSpPr>
            <a:spLocks noGrp="1"/>
          </p:cNvSpPr>
          <p:nvPr>
            <p:ph type="title" hasCustomPrompt="1"/>
          </p:nvPr>
        </p:nvSpPr>
        <p:spPr>
          <a:xfrm>
            <a:off x="252000" y="259200"/>
            <a:ext cx="871200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180975" indent="0" algn="l">
              <a:lnSpc>
                <a:spcPts val="2000"/>
              </a:lnSpc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pl-PL" dirty="0" smtClean="0"/>
              <a:t>Kliknij, aby dodać nagłówek</a:t>
            </a:r>
            <a:br>
              <a:rPr lang="pl-PL" dirty="0" smtClean="0"/>
            </a:br>
            <a:r>
              <a:rPr lang="pl-PL" dirty="0" smtClean="0"/>
              <a:t>(max 2 linijki)</a:t>
            </a:r>
            <a:endParaRPr lang="pl-PL" dirty="0"/>
          </a:p>
        </p:txBody>
      </p:sp>
      <p:sp>
        <p:nvSpPr>
          <p:cNvPr id="23" name="Symbol zastępczy daty 3"/>
          <p:cNvSpPr>
            <a:spLocks noGrp="1"/>
          </p:cNvSpPr>
          <p:nvPr>
            <p:ph type="dt" sz="half" idx="11"/>
          </p:nvPr>
        </p:nvSpPr>
        <p:spPr>
          <a:xfrm>
            <a:off x="252000" y="6447600"/>
            <a:ext cx="946800" cy="365125"/>
          </a:xfrm>
        </p:spPr>
        <p:txBody>
          <a:bodyPr/>
          <a:lstStyle/>
          <a:p>
            <a:r>
              <a:rPr lang="pl-PL" smtClean="0"/>
              <a:t>2013-05-17</a:t>
            </a:r>
            <a:endParaRPr lang="pl-PL"/>
          </a:p>
        </p:txBody>
      </p:sp>
      <p:sp>
        <p:nvSpPr>
          <p:cNvPr id="24" name="Symbol zastępczy stopki 4"/>
          <p:cNvSpPr>
            <a:spLocks noGrp="1"/>
          </p:cNvSpPr>
          <p:nvPr>
            <p:ph type="ftr" sz="quarter" idx="12"/>
          </p:nvPr>
        </p:nvSpPr>
        <p:spPr>
          <a:xfrm>
            <a:off x="892800" y="6447600"/>
            <a:ext cx="1562400" cy="365125"/>
          </a:xfrm>
        </p:spPr>
        <p:txBody>
          <a:bodyPr/>
          <a:lstStyle/>
          <a:p>
            <a:r>
              <a:rPr lang="pl-PL" smtClean="0"/>
              <a:t>, Warsztaty IPA 2013</a:t>
            </a:r>
            <a:endParaRPr lang="pl-PL" dirty="0"/>
          </a:p>
        </p:txBody>
      </p:sp>
      <p:sp>
        <p:nvSpPr>
          <p:cNvPr id="22" name="Symbol zastępczy tekstu 18"/>
          <p:cNvSpPr>
            <a:spLocks noGrp="1"/>
          </p:cNvSpPr>
          <p:nvPr>
            <p:ph type="body" sz="quarter" idx="10" hasCustomPrompt="1"/>
          </p:nvPr>
        </p:nvSpPr>
        <p:spPr>
          <a:xfrm>
            <a:off x="500034" y="1928802"/>
            <a:ext cx="3143272" cy="4000511"/>
          </a:xfrm>
        </p:spPr>
        <p:txBody>
          <a:bodyPr>
            <a:normAutofit/>
          </a:bodyPr>
          <a:lstStyle>
            <a:lvl1pPr>
              <a:buNone/>
              <a:defRPr sz="1400"/>
            </a:lvl1pPr>
          </a:lstStyle>
          <a:p>
            <a:pPr lvl="0"/>
            <a:r>
              <a:rPr lang="pl-PL" dirty="0" smtClean="0"/>
              <a:t>Kliknij, aby wpisać tekst</a:t>
            </a:r>
          </a:p>
        </p:txBody>
      </p:sp>
      <p:sp>
        <p:nvSpPr>
          <p:cNvPr id="19" name="Prostokąt 18"/>
          <p:cNvSpPr/>
          <p:nvPr userDrawn="1"/>
        </p:nvSpPr>
        <p:spPr>
          <a:xfrm>
            <a:off x="0" y="260648"/>
            <a:ext cx="214314" cy="214314"/>
          </a:xfrm>
          <a:prstGeom prst="rect">
            <a:avLst/>
          </a:prstGeom>
          <a:solidFill>
            <a:srgbClr val="FDD318"/>
          </a:solidFill>
          <a:ln w="0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cxnSp>
        <p:nvCxnSpPr>
          <p:cNvPr id="20" name="Łącznik prosty 19"/>
          <p:cNvCxnSpPr/>
          <p:nvPr userDrawn="1"/>
        </p:nvCxnSpPr>
        <p:spPr>
          <a:xfrm>
            <a:off x="251520" y="908720"/>
            <a:ext cx="8712968" cy="0"/>
          </a:xfrm>
          <a:prstGeom prst="line">
            <a:avLst/>
          </a:prstGeom>
          <a:ln w="1524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7" name="Obraz 26" descr="ASKOM_0_153_153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211960" y="6525344"/>
            <a:ext cx="831313" cy="176238"/>
          </a:xfrm>
          <a:prstGeom prst="rect">
            <a:avLst/>
          </a:prstGeom>
          <a:effectLst/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ferencje_spożywczy_herba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ymbol zastępczy tytułu 1"/>
          <p:cNvSpPr>
            <a:spLocks noGrp="1"/>
          </p:cNvSpPr>
          <p:nvPr>
            <p:ph type="title" hasCustomPrompt="1"/>
          </p:nvPr>
        </p:nvSpPr>
        <p:spPr>
          <a:xfrm>
            <a:off x="252000" y="259200"/>
            <a:ext cx="871200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180975" indent="0" algn="l">
              <a:lnSpc>
                <a:spcPts val="2000"/>
              </a:lnSpc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pl-PL" dirty="0" smtClean="0"/>
              <a:t>Kliknij, aby dodać nagłówek</a:t>
            </a:r>
            <a:br>
              <a:rPr lang="pl-PL" dirty="0" smtClean="0"/>
            </a:br>
            <a:r>
              <a:rPr lang="pl-PL" dirty="0" smtClean="0"/>
              <a:t>(max 2 linijki)</a:t>
            </a:r>
            <a:endParaRPr lang="pl-PL" dirty="0"/>
          </a:p>
        </p:txBody>
      </p:sp>
      <p:sp>
        <p:nvSpPr>
          <p:cNvPr id="19" name="Symbol zastępczy tekstu 18"/>
          <p:cNvSpPr>
            <a:spLocks noGrp="1"/>
          </p:cNvSpPr>
          <p:nvPr>
            <p:ph type="body" sz="quarter" idx="10" hasCustomPrompt="1"/>
          </p:nvPr>
        </p:nvSpPr>
        <p:spPr>
          <a:xfrm>
            <a:off x="1000100" y="1928802"/>
            <a:ext cx="4643438" cy="4000511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pl-PL" dirty="0" smtClean="0"/>
              <a:t>Kliknij, aby wpisać tekst</a:t>
            </a:r>
          </a:p>
          <a:p>
            <a:pPr lvl="1"/>
            <a:r>
              <a:rPr lang="pl-PL" dirty="0" smtClean="0"/>
              <a:t>Drugi poziom</a:t>
            </a:r>
          </a:p>
        </p:txBody>
      </p:sp>
      <p:sp>
        <p:nvSpPr>
          <p:cNvPr id="23" name="Symbol zastępczy daty 3"/>
          <p:cNvSpPr>
            <a:spLocks noGrp="1"/>
          </p:cNvSpPr>
          <p:nvPr>
            <p:ph type="dt" sz="half" idx="11"/>
          </p:nvPr>
        </p:nvSpPr>
        <p:spPr>
          <a:xfrm>
            <a:off x="252000" y="6447600"/>
            <a:ext cx="946800" cy="365125"/>
          </a:xfrm>
        </p:spPr>
        <p:txBody>
          <a:bodyPr/>
          <a:lstStyle/>
          <a:p>
            <a:r>
              <a:rPr lang="pl-PL" smtClean="0"/>
              <a:t>2013-05-17</a:t>
            </a:r>
            <a:endParaRPr lang="pl-PL"/>
          </a:p>
        </p:txBody>
      </p:sp>
      <p:sp>
        <p:nvSpPr>
          <p:cNvPr id="24" name="Symbol zastępczy stopki 4"/>
          <p:cNvSpPr>
            <a:spLocks noGrp="1"/>
          </p:cNvSpPr>
          <p:nvPr>
            <p:ph type="ftr" sz="quarter" idx="12"/>
          </p:nvPr>
        </p:nvSpPr>
        <p:spPr>
          <a:xfrm>
            <a:off x="892800" y="6447600"/>
            <a:ext cx="1562400" cy="365125"/>
          </a:xfrm>
        </p:spPr>
        <p:txBody>
          <a:bodyPr/>
          <a:lstStyle/>
          <a:p>
            <a:r>
              <a:rPr lang="pl-PL" dirty="0" smtClean="0"/>
              <a:t>, Warsztaty IPA 2013</a:t>
            </a:r>
            <a:endParaRPr lang="pl-PL" dirty="0"/>
          </a:p>
        </p:txBody>
      </p:sp>
      <p:pic>
        <p:nvPicPr>
          <p:cNvPr id="30" name="Obraz 29" descr="PRZEMYSŁ_HERBACIANY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283968" y="2276872"/>
            <a:ext cx="4608512" cy="3663910"/>
          </a:xfrm>
          <a:prstGeom prst="rect">
            <a:avLst/>
          </a:prstGeom>
        </p:spPr>
      </p:pic>
      <p:sp>
        <p:nvSpPr>
          <p:cNvPr id="20" name="Prostokąt 19"/>
          <p:cNvSpPr/>
          <p:nvPr userDrawn="1"/>
        </p:nvSpPr>
        <p:spPr>
          <a:xfrm>
            <a:off x="0" y="260648"/>
            <a:ext cx="214314" cy="214314"/>
          </a:xfrm>
          <a:prstGeom prst="rect">
            <a:avLst/>
          </a:prstGeom>
          <a:solidFill>
            <a:srgbClr val="FDD318"/>
          </a:solidFill>
          <a:ln w="0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cxnSp>
        <p:nvCxnSpPr>
          <p:cNvPr id="21" name="Łącznik prosty 20"/>
          <p:cNvCxnSpPr/>
          <p:nvPr userDrawn="1"/>
        </p:nvCxnSpPr>
        <p:spPr>
          <a:xfrm>
            <a:off x="251520" y="908720"/>
            <a:ext cx="8712968" cy="0"/>
          </a:xfrm>
          <a:prstGeom prst="line">
            <a:avLst/>
          </a:prstGeom>
          <a:ln w="1524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" name="Obraz 21" descr="ASKOM_0_153_153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4211960" y="6525344"/>
            <a:ext cx="831313" cy="176238"/>
          </a:xfrm>
          <a:prstGeom prst="rect">
            <a:avLst/>
          </a:prstGeom>
          <a:effectLst/>
        </p:spPr>
      </p:pic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referencje_spożywcz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ymbol zastępczy tytułu 1"/>
          <p:cNvSpPr>
            <a:spLocks noGrp="1"/>
          </p:cNvSpPr>
          <p:nvPr>
            <p:ph type="title" hasCustomPrompt="1"/>
          </p:nvPr>
        </p:nvSpPr>
        <p:spPr>
          <a:xfrm>
            <a:off x="252000" y="259200"/>
            <a:ext cx="871200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180975" indent="0" algn="l">
              <a:lnSpc>
                <a:spcPts val="2000"/>
              </a:lnSpc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pl-PL" dirty="0" smtClean="0"/>
              <a:t>Kliknij, aby dodać nagłówek</a:t>
            </a:r>
            <a:br>
              <a:rPr lang="pl-PL" dirty="0" smtClean="0"/>
            </a:br>
            <a:r>
              <a:rPr lang="pl-PL" dirty="0" smtClean="0"/>
              <a:t>(max 2 linijki)</a:t>
            </a:r>
            <a:endParaRPr lang="pl-PL" dirty="0"/>
          </a:p>
        </p:txBody>
      </p:sp>
      <p:sp>
        <p:nvSpPr>
          <p:cNvPr id="19" name="Symbol zastępczy tekstu 18"/>
          <p:cNvSpPr>
            <a:spLocks noGrp="1"/>
          </p:cNvSpPr>
          <p:nvPr>
            <p:ph type="body" sz="quarter" idx="10" hasCustomPrompt="1"/>
          </p:nvPr>
        </p:nvSpPr>
        <p:spPr>
          <a:xfrm>
            <a:off x="1000100" y="1928802"/>
            <a:ext cx="4643438" cy="4000511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pl-PL" dirty="0" smtClean="0"/>
              <a:t>Kliknij, aby wpisać tekst</a:t>
            </a:r>
          </a:p>
          <a:p>
            <a:pPr lvl="1"/>
            <a:r>
              <a:rPr lang="pl-PL" dirty="0" smtClean="0"/>
              <a:t>Drugi poziom</a:t>
            </a:r>
          </a:p>
        </p:txBody>
      </p:sp>
      <p:pic>
        <p:nvPicPr>
          <p:cNvPr id="22" name="Obraz 21" descr="ref_spozywczy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429124" y="2285992"/>
            <a:ext cx="4352553" cy="3529591"/>
          </a:xfrm>
          <a:prstGeom prst="rect">
            <a:avLst/>
          </a:prstGeom>
        </p:spPr>
      </p:pic>
      <p:sp>
        <p:nvSpPr>
          <p:cNvPr id="23" name="Symbol zastępczy daty 3"/>
          <p:cNvSpPr>
            <a:spLocks noGrp="1"/>
          </p:cNvSpPr>
          <p:nvPr>
            <p:ph type="dt" sz="half" idx="11"/>
          </p:nvPr>
        </p:nvSpPr>
        <p:spPr>
          <a:xfrm>
            <a:off x="252000" y="6447600"/>
            <a:ext cx="946800" cy="365125"/>
          </a:xfrm>
        </p:spPr>
        <p:txBody>
          <a:bodyPr/>
          <a:lstStyle/>
          <a:p>
            <a:r>
              <a:rPr lang="pl-PL" smtClean="0"/>
              <a:t>2013-05-17</a:t>
            </a:r>
            <a:endParaRPr lang="pl-PL"/>
          </a:p>
        </p:txBody>
      </p:sp>
      <p:sp>
        <p:nvSpPr>
          <p:cNvPr id="24" name="Symbol zastępczy stopki 4"/>
          <p:cNvSpPr>
            <a:spLocks noGrp="1"/>
          </p:cNvSpPr>
          <p:nvPr>
            <p:ph type="ftr" sz="quarter" idx="12"/>
          </p:nvPr>
        </p:nvSpPr>
        <p:spPr>
          <a:xfrm>
            <a:off x="892800" y="6447600"/>
            <a:ext cx="1562400" cy="365125"/>
          </a:xfrm>
        </p:spPr>
        <p:txBody>
          <a:bodyPr/>
          <a:lstStyle/>
          <a:p>
            <a:r>
              <a:rPr lang="pl-PL" smtClean="0"/>
              <a:t>, Warsztaty IPA 2013</a:t>
            </a:r>
            <a:endParaRPr lang="pl-PL" dirty="0"/>
          </a:p>
        </p:txBody>
      </p:sp>
      <p:sp>
        <p:nvSpPr>
          <p:cNvPr id="20" name="Prostokąt 19"/>
          <p:cNvSpPr/>
          <p:nvPr userDrawn="1"/>
        </p:nvSpPr>
        <p:spPr>
          <a:xfrm>
            <a:off x="0" y="260648"/>
            <a:ext cx="214314" cy="214314"/>
          </a:xfrm>
          <a:prstGeom prst="rect">
            <a:avLst/>
          </a:prstGeom>
          <a:solidFill>
            <a:srgbClr val="FDD318"/>
          </a:solidFill>
          <a:ln w="0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cxnSp>
        <p:nvCxnSpPr>
          <p:cNvPr id="21" name="Łącznik prosty 20"/>
          <p:cNvCxnSpPr/>
          <p:nvPr userDrawn="1"/>
        </p:nvCxnSpPr>
        <p:spPr>
          <a:xfrm>
            <a:off x="251520" y="908720"/>
            <a:ext cx="8712968" cy="0"/>
          </a:xfrm>
          <a:prstGeom prst="line">
            <a:avLst/>
          </a:prstGeom>
          <a:ln w="1524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Obraz 24" descr="ASKOM_0_153_153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4211960" y="6525344"/>
            <a:ext cx="831313" cy="176238"/>
          </a:xfrm>
          <a:prstGeom prst="rect">
            <a:avLst/>
          </a:prstGeom>
          <a:effectLst/>
        </p:spPr>
      </p:pic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ferencje_celuloz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ymbol zastępczy tytułu 1"/>
          <p:cNvSpPr>
            <a:spLocks noGrp="1"/>
          </p:cNvSpPr>
          <p:nvPr>
            <p:ph type="title" hasCustomPrompt="1"/>
          </p:nvPr>
        </p:nvSpPr>
        <p:spPr>
          <a:xfrm>
            <a:off x="252000" y="259200"/>
            <a:ext cx="871200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180975" indent="0" algn="l">
              <a:lnSpc>
                <a:spcPts val="2000"/>
              </a:lnSpc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pl-PL" dirty="0" smtClean="0"/>
              <a:t>Kliknij, aby dodać nagłówek</a:t>
            </a:r>
            <a:br>
              <a:rPr lang="pl-PL" dirty="0" smtClean="0"/>
            </a:br>
            <a:r>
              <a:rPr lang="pl-PL" dirty="0" smtClean="0"/>
              <a:t>(max 2 linijki)</a:t>
            </a:r>
            <a:endParaRPr lang="pl-PL" dirty="0"/>
          </a:p>
        </p:txBody>
      </p:sp>
      <p:sp>
        <p:nvSpPr>
          <p:cNvPr id="19" name="Symbol zastępczy tekstu 18"/>
          <p:cNvSpPr>
            <a:spLocks noGrp="1"/>
          </p:cNvSpPr>
          <p:nvPr>
            <p:ph type="body" sz="quarter" idx="10" hasCustomPrompt="1"/>
          </p:nvPr>
        </p:nvSpPr>
        <p:spPr>
          <a:xfrm>
            <a:off x="1000100" y="1928802"/>
            <a:ext cx="4643438" cy="4000511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pl-PL" dirty="0" smtClean="0"/>
              <a:t>Kliknij, aby wpisać tekst</a:t>
            </a:r>
          </a:p>
          <a:p>
            <a:pPr lvl="1"/>
            <a:r>
              <a:rPr lang="pl-PL" dirty="0" smtClean="0"/>
              <a:t>Drugi poziom</a:t>
            </a:r>
          </a:p>
        </p:txBody>
      </p:sp>
      <p:sp>
        <p:nvSpPr>
          <p:cNvPr id="23" name="Symbol zastępczy daty 3"/>
          <p:cNvSpPr>
            <a:spLocks noGrp="1"/>
          </p:cNvSpPr>
          <p:nvPr>
            <p:ph type="dt" sz="half" idx="11"/>
          </p:nvPr>
        </p:nvSpPr>
        <p:spPr>
          <a:xfrm>
            <a:off x="252000" y="6447600"/>
            <a:ext cx="946800" cy="365125"/>
          </a:xfrm>
        </p:spPr>
        <p:txBody>
          <a:bodyPr/>
          <a:lstStyle/>
          <a:p>
            <a:r>
              <a:rPr lang="pl-PL" smtClean="0"/>
              <a:t>2013-05-17</a:t>
            </a:r>
            <a:endParaRPr lang="pl-PL"/>
          </a:p>
        </p:txBody>
      </p:sp>
      <p:sp>
        <p:nvSpPr>
          <p:cNvPr id="24" name="Symbol zastępczy stopki 4"/>
          <p:cNvSpPr>
            <a:spLocks noGrp="1"/>
          </p:cNvSpPr>
          <p:nvPr>
            <p:ph type="ftr" sz="quarter" idx="12"/>
          </p:nvPr>
        </p:nvSpPr>
        <p:spPr>
          <a:xfrm>
            <a:off x="892800" y="6447600"/>
            <a:ext cx="1562400" cy="365125"/>
          </a:xfrm>
        </p:spPr>
        <p:txBody>
          <a:bodyPr vert="horz" lIns="91440" tIns="45720" rIns="91440" bIns="45720" rtlCol="0" anchor="ctr"/>
          <a:lstStyle>
            <a:lvl1pPr marL="0" algn="ctr" defTabSz="914400" rtl="0" eaLnBrk="1" latinLnBrk="0" hangingPunct="1">
              <a:defRPr lang="pl-PL" sz="1200" i="1" kern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pl-PL" smtClean="0"/>
              <a:t>, Warsztaty IPA 2013</a:t>
            </a:r>
            <a:endParaRPr lang="pl-PL" dirty="0"/>
          </a:p>
        </p:txBody>
      </p:sp>
      <p:pic>
        <p:nvPicPr>
          <p:cNvPr id="20" name="Obraz 19" descr="referencje_chemiczny_celulozowy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429124" y="2428868"/>
            <a:ext cx="4306833" cy="3392431"/>
          </a:xfrm>
          <a:prstGeom prst="rect">
            <a:avLst/>
          </a:prstGeom>
        </p:spPr>
      </p:pic>
      <p:sp>
        <p:nvSpPr>
          <p:cNvPr id="21" name="Prostokąt 20"/>
          <p:cNvSpPr/>
          <p:nvPr userDrawn="1"/>
        </p:nvSpPr>
        <p:spPr>
          <a:xfrm>
            <a:off x="0" y="260648"/>
            <a:ext cx="214314" cy="214314"/>
          </a:xfrm>
          <a:prstGeom prst="rect">
            <a:avLst/>
          </a:prstGeom>
          <a:solidFill>
            <a:srgbClr val="FDD318"/>
          </a:solidFill>
          <a:ln w="0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cxnSp>
        <p:nvCxnSpPr>
          <p:cNvPr id="27" name="Łącznik prosty 26"/>
          <p:cNvCxnSpPr/>
          <p:nvPr userDrawn="1"/>
        </p:nvCxnSpPr>
        <p:spPr>
          <a:xfrm>
            <a:off x="251520" y="908720"/>
            <a:ext cx="8712968" cy="0"/>
          </a:xfrm>
          <a:prstGeom prst="line">
            <a:avLst/>
          </a:prstGeom>
          <a:ln w="1524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8" name="Obraz 27" descr="ASKOM_0_153_153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4211960" y="6525344"/>
            <a:ext cx="831313" cy="176238"/>
          </a:xfrm>
          <a:prstGeom prst="rect">
            <a:avLst/>
          </a:prstGeom>
          <a:effectLst/>
        </p:spPr>
      </p:pic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ferencje_energetyka_ogól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ymbol zastępczy tytułu 1"/>
          <p:cNvSpPr>
            <a:spLocks noGrp="1"/>
          </p:cNvSpPr>
          <p:nvPr>
            <p:ph type="title" hasCustomPrompt="1"/>
          </p:nvPr>
        </p:nvSpPr>
        <p:spPr>
          <a:xfrm>
            <a:off x="252000" y="259200"/>
            <a:ext cx="871200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180975" indent="0" algn="l">
              <a:lnSpc>
                <a:spcPts val="2000"/>
              </a:lnSpc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pl-PL" dirty="0" smtClean="0"/>
              <a:t>Kliknij, aby dodać nagłówek</a:t>
            </a:r>
            <a:br>
              <a:rPr lang="pl-PL" dirty="0" smtClean="0"/>
            </a:br>
            <a:r>
              <a:rPr lang="pl-PL" dirty="0" smtClean="0"/>
              <a:t>(max 2 linijki)</a:t>
            </a:r>
            <a:endParaRPr lang="pl-PL" dirty="0"/>
          </a:p>
        </p:txBody>
      </p:sp>
      <p:sp>
        <p:nvSpPr>
          <p:cNvPr id="19" name="Symbol zastępczy tekstu 18"/>
          <p:cNvSpPr>
            <a:spLocks noGrp="1"/>
          </p:cNvSpPr>
          <p:nvPr>
            <p:ph type="body" sz="quarter" idx="10" hasCustomPrompt="1"/>
          </p:nvPr>
        </p:nvSpPr>
        <p:spPr>
          <a:xfrm>
            <a:off x="1000100" y="1928802"/>
            <a:ext cx="4643438" cy="4000511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pl-PL" dirty="0" smtClean="0"/>
              <a:t>Kliknij, aby wpisać tekst</a:t>
            </a:r>
          </a:p>
          <a:p>
            <a:pPr lvl="1"/>
            <a:r>
              <a:rPr lang="pl-PL" dirty="0" smtClean="0"/>
              <a:t>Drugi poziom</a:t>
            </a:r>
          </a:p>
        </p:txBody>
      </p:sp>
      <p:sp>
        <p:nvSpPr>
          <p:cNvPr id="23" name="Symbol zastępczy daty 3"/>
          <p:cNvSpPr>
            <a:spLocks noGrp="1"/>
          </p:cNvSpPr>
          <p:nvPr>
            <p:ph type="dt" sz="half" idx="11"/>
          </p:nvPr>
        </p:nvSpPr>
        <p:spPr>
          <a:xfrm>
            <a:off x="252000" y="6447600"/>
            <a:ext cx="946800" cy="365125"/>
          </a:xfrm>
        </p:spPr>
        <p:txBody>
          <a:bodyPr/>
          <a:lstStyle/>
          <a:p>
            <a:r>
              <a:rPr lang="pl-PL" smtClean="0"/>
              <a:t>2013-05-17</a:t>
            </a:r>
            <a:endParaRPr lang="pl-PL"/>
          </a:p>
        </p:txBody>
      </p:sp>
      <p:sp>
        <p:nvSpPr>
          <p:cNvPr id="24" name="Symbol zastępczy stopki 4"/>
          <p:cNvSpPr>
            <a:spLocks noGrp="1"/>
          </p:cNvSpPr>
          <p:nvPr>
            <p:ph type="ftr" sz="quarter" idx="12"/>
          </p:nvPr>
        </p:nvSpPr>
        <p:spPr>
          <a:xfrm>
            <a:off x="892800" y="6447600"/>
            <a:ext cx="1562400" cy="365125"/>
          </a:xfrm>
        </p:spPr>
        <p:txBody>
          <a:bodyPr/>
          <a:lstStyle/>
          <a:p>
            <a:r>
              <a:rPr lang="pl-PL" smtClean="0"/>
              <a:t>, Warsztaty IPA 2013</a:t>
            </a:r>
            <a:endParaRPr lang="pl-PL" dirty="0"/>
          </a:p>
        </p:txBody>
      </p:sp>
      <p:pic>
        <p:nvPicPr>
          <p:cNvPr id="18" name="Obraz 17" descr="referencje_energetyka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429124" y="2357430"/>
            <a:ext cx="4370841" cy="3493015"/>
          </a:xfrm>
          <a:prstGeom prst="rect">
            <a:avLst/>
          </a:prstGeom>
        </p:spPr>
      </p:pic>
      <p:sp>
        <p:nvSpPr>
          <p:cNvPr id="21" name="Prostokąt 20"/>
          <p:cNvSpPr/>
          <p:nvPr userDrawn="1"/>
        </p:nvSpPr>
        <p:spPr>
          <a:xfrm>
            <a:off x="0" y="260648"/>
            <a:ext cx="214314" cy="214314"/>
          </a:xfrm>
          <a:prstGeom prst="rect">
            <a:avLst/>
          </a:prstGeom>
          <a:solidFill>
            <a:srgbClr val="FDD318"/>
          </a:solidFill>
          <a:ln w="0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cxnSp>
        <p:nvCxnSpPr>
          <p:cNvPr id="27" name="Łącznik prosty 26"/>
          <p:cNvCxnSpPr/>
          <p:nvPr userDrawn="1"/>
        </p:nvCxnSpPr>
        <p:spPr>
          <a:xfrm>
            <a:off x="251520" y="908720"/>
            <a:ext cx="8712968" cy="0"/>
          </a:xfrm>
          <a:prstGeom prst="line">
            <a:avLst/>
          </a:prstGeom>
          <a:ln w="1524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8" name="Obraz 27" descr="ASKOM_0_153_153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4211960" y="6525344"/>
            <a:ext cx="831313" cy="176238"/>
          </a:xfrm>
          <a:prstGeom prst="rect">
            <a:avLst/>
          </a:prstGeom>
          <a:effectLst/>
        </p:spPr>
      </p:pic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ferencje-energetyka_elektrown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ymbol zastępczy tytułu 1"/>
          <p:cNvSpPr>
            <a:spLocks noGrp="1"/>
          </p:cNvSpPr>
          <p:nvPr>
            <p:ph type="title" hasCustomPrompt="1"/>
          </p:nvPr>
        </p:nvSpPr>
        <p:spPr>
          <a:xfrm>
            <a:off x="252000" y="259200"/>
            <a:ext cx="871200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180975" indent="0" algn="l">
              <a:lnSpc>
                <a:spcPts val="2000"/>
              </a:lnSpc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pl-PL" dirty="0" smtClean="0"/>
              <a:t>Kliknij, aby dodać nagłówek</a:t>
            </a:r>
            <a:br>
              <a:rPr lang="pl-PL" dirty="0" smtClean="0"/>
            </a:br>
            <a:r>
              <a:rPr lang="pl-PL" dirty="0" smtClean="0"/>
              <a:t>(max 2 linijki)</a:t>
            </a:r>
            <a:endParaRPr lang="pl-PL" dirty="0"/>
          </a:p>
        </p:txBody>
      </p:sp>
      <p:sp>
        <p:nvSpPr>
          <p:cNvPr id="19" name="Symbol zastępczy tekstu 18"/>
          <p:cNvSpPr>
            <a:spLocks noGrp="1"/>
          </p:cNvSpPr>
          <p:nvPr>
            <p:ph type="body" sz="quarter" idx="10" hasCustomPrompt="1"/>
          </p:nvPr>
        </p:nvSpPr>
        <p:spPr>
          <a:xfrm>
            <a:off x="1000100" y="1928802"/>
            <a:ext cx="4643438" cy="4000511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pl-PL" dirty="0" smtClean="0"/>
              <a:t>Kliknij, aby wpisać tekst</a:t>
            </a:r>
          </a:p>
          <a:p>
            <a:pPr lvl="1"/>
            <a:r>
              <a:rPr lang="pl-PL" dirty="0" smtClean="0"/>
              <a:t>Drugi poziom</a:t>
            </a:r>
          </a:p>
        </p:txBody>
      </p:sp>
      <p:sp>
        <p:nvSpPr>
          <p:cNvPr id="23" name="Symbol zastępczy daty 3"/>
          <p:cNvSpPr>
            <a:spLocks noGrp="1"/>
          </p:cNvSpPr>
          <p:nvPr>
            <p:ph type="dt" sz="half" idx="11"/>
          </p:nvPr>
        </p:nvSpPr>
        <p:spPr>
          <a:xfrm>
            <a:off x="252000" y="6447600"/>
            <a:ext cx="946800" cy="365125"/>
          </a:xfrm>
        </p:spPr>
        <p:txBody>
          <a:bodyPr/>
          <a:lstStyle/>
          <a:p>
            <a:r>
              <a:rPr lang="pl-PL" smtClean="0"/>
              <a:t>2013-05-17</a:t>
            </a:r>
            <a:endParaRPr lang="pl-PL"/>
          </a:p>
        </p:txBody>
      </p:sp>
      <p:sp>
        <p:nvSpPr>
          <p:cNvPr id="24" name="Symbol zastępczy stopki 4"/>
          <p:cNvSpPr>
            <a:spLocks noGrp="1"/>
          </p:cNvSpPr>
          <p:nvPr>
            <p:ph type="ftr" sz="quarter" idx="12"/>
          </p:nvPr>
        </p:nvSpPr>
        <p:spPr>
          <a:xfrm>
            <a:off x="892800" y="6447600"/>
            <a:ext cx="1562400" cy="365125"/>
          </a:xfrm>
        </p:spPr>
        <p:txBody>
          <a:bodyPr/>
          <a:lstStyle/>
          <a:p>
            <a:r>
              <a:rPr lang="pl-PL" smtClean="0"/>
              <a:t>, Warsztaty IPA 2013</a:t>
            </a:r>
            <a:endParaRPr lang="pl-PL" dirty="0"/>
          </a:p>
        </p:txBody>
      </p:sp>
      <p:pic>
        <p:nvPicPr>
          <p:cNvPr id="20" name="Obraz 19" descr="referencje_energetyka_2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214810" y="2285992"/>
            <a:ext cx="4837186" cy="3593599"/>
          </a:xfrm>
          <a:prstGeom prst="rect">
            <a:avLst/>
          </a:prstGeom>
        </p:spPr>
      </p:pic>
      <p:sp>
        <p:nvSpPr>
          <p:cNvPr id="21" name="Prostokąt 20"/>
          <p:cNvSpPr/>
          <p:nvPr userDrawn="1"/>
        </p:nvSpPr>
        <p:spPr>
          <a:xfrm>
            <a:off x="0" y="260648"/>
            <a:ext cx="214314" cy="214314"/>
          </a:xfrm>
          <a:prstGeom prst="rect">
            <a:avLst/>
          </a:prstGeom>
          <a:solidFill>
            <a:srgbClr val="FDD318"/>
          </a:solidFill>
          <a:ln w="0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cxnSp>
        <p:nvCxnSpPr>
          <p:cNvPr id="27" name="Łącznik prosty 26"/>
          <p:cNvCxnSpPr/>
          <p:nvPr userDrawn="1"/>
        </p:nvCxnSpPr>
        <p:spPr>
          <a:xfrm>
            <a:off x="251520" y="908720"/>
            <a:ext cx="8712968" cy="0"/>
          </a:xfrm>
          <a:prstGeom prst="line">
            <a:avLst/>
          </a:prstGeom>
          <a:ln w="1524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8" name="Obraz 27" descr="ASKOM_0_153_153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4211960" y="6525344"/>
            <a:ext cx="831313" cy="176238"/>
          </a:xfrm>
          <a:prstGeom prst="rect">
            <a:avLst/>
          </a:prstGeom>
          <a:effectLst/>
        </p:spPr>
      </p:pic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ferencje-energetyka_el_wod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ymbol zastępczy tytułu 1"/>
          <p:cNvSpPr>
            <a:spLocks noGrp="1"/>
          </p:cNvSpPr>
          <p:nvPr>
            <p:ph type="title" hasCustomPrompt="1"/>
          </p:nvPr>
        </p:nvSpPr>
        <p:spPr>
          <a:xfrm>
            <a:off x="252000" y="259200"/>
            <a:ext cx="871200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180975" indent="0" algn="l">
              <a:lnSpc>
                <a:spcPts val="2000"/>
              </a:lnSpc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pl-PL" dirty="0" smtClean="0"/>
              <a:t>Kliknij, aby dodać nagłówek</a:t>
            </a:r>
            <a:br>
              <a:rPr lang="pl-PL" dirty="0" smtClean="0"/>
            </a:br>
            <a:r>
              <a:rPr lang="pl-PL" dirty="0" smtClean="0"/>
              <a:t>(max 2 linijki)</a:t>
            </a:r>
            <a:endParaRPr lang="pl-PL" dirty="0"/>
          </a:p>
        </p:txBody>
      </p:sp>
      <p:sp>
        <p:nvSpPr>
          <p:cNvPr id="19" name="Symbol zastępczy tekstu 18"/>
          <p:cNvSpPr>
            <a:spLocks noGrp="1"/>
          </p:cNvSpPr>
          <p:nvPr>
            <p:ph type="body" sz="quarter" idx="10" hasCustomPrompt="1"/>
          </p:nvPr>
        </p:nvSpPr>
        <p:spPr>
          <a:xfrm>
            <a:off x="1000100" y="1928802"/>
            <a:ext cx="4643438" cy="4000511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pl-PL" dirty="0" smtClean="0"/>
              <a:t>Kliknij, aby wpisać tekst</a:t>
            </a:r>
          </a:p>
          <a:p>
            <a:pPr lvl="1"/>
            <a:r>
              <a:rPr lang="pl-PL" dirty="0" smtClean="0"/>
              <a:t>Drugi poziom</a:t>
            </a:r>
          </a:p>
        </p:txBody>
      </p:sp>
      <p:sp>
        <p:nvSpPr>
          <p:cNvPr id="23" name="Symbol zastępczy daty 3"/>
          <p:cNvSpPr>
            <a:spLocks noGrp="1"/>
          </p:cNvSpPr>
          <p:nvPr>
            <p:ph type="dt" sz="half" idx="11"/>
          </p:nvPr>
        </p:nvSpPr>
        <p:spPr>
          <a:xfrm>
            <a:off x="252000" y="6447600"/>
            <a:ext cx="946800" cy="365125"/>
          </a:xfrm>
        </p:spPr>
        <p:txBody>
          <a:bodyPr/>
          <a:lstStyle/>
          <a:p>
            <a:r>
              <a:rPr lang="pl-PL" smtClean="0"/>
              <a:t>2013-05-17</a:t>
            </a:r>
            <a:endParaRPr lang="pl-PL" dirty="0"/>
          </a:p>
        </p:txBody>
      </p:sp>
      <p:sp>
        <p:nvSpPr>
          <p:cNvPr id="24" name="Symbol zastępczy stopki 4"/>
          <p:cNvSpPr>
            <a:spLocks noGrp="1"/>
          </p:cNvSpPr>
          <p:nvPr>
            <p:ph type="ftr" sz="quarter" idx="12"/>
          </p:nvPr>
        </p:nvSpPr>
        <p:spPr>
          <a:xfrm>
            <a:off x="892800" y="6447600"/>
            <a:ext cx="1562400" cy="365125"/>
          </a:xfrm>
        </p:spPr>
        <p:txBody>
          <a:bodyPr/>
          <a:lstStyle/>
          <a:p>
            <a:r>
              <a:rPr lang="pl-PL" smtClean="0"/>
              <a:t>, Warsztaty IPA 2013</a:t>
            </a:r>
            <a:endParaRPr lang="pl-PL" dirty="0"/>
          </a:p>
        </p:txBody>
      </p:sp>
      <p:pic>
        <p:nvPicPr>
          <p:cNvPr id="18" name="Obraz 17" descr="referencje_energetyka_el_wodne4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429124" y="2428868"/>
            <a:ext cx="4407417" cy="3483871"/>
          </a:xfrm>
          <a:prstGeom prst="rect">
            <a:avLst/>
          </a:prstGeom>
        </p:spPr>
      </p:pic>
      <p:sp>
        <p:nvSpPr>
          <p:cNvPr id="21" name="Prostokąt 20"/>
          <p:cNvSpPr/>
          <p:nvPr userDrawn="1"/>
        </p:nvSpPr>
        <p:spPr>
          <a:xfrm>
            <a:off x="0" y="260648"/>
            <a:ext cx="214314" cy="214314"/>
          </a:xfrm>
          <a:prstGeom prst="rect">
            <a:avLst/>
          </a:prstGeom>
          <a:solidFill>
            <a:srgbClr val="FDD318"/>
          </a:solidFill>
          <a:ln w="0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cxnSp>
        <p:nvCxnSpPr>
          <p:cNvPr id="27" name="Łącznik prosty 26"/>
          <p:cNvCxnSpPr/>
          <p:nvPr userDrawn="1"/>
        </p:nvCxnSpPr>
        <p:spPr>
          <a:xfrm>
            <a:off x="251520" y="908720"/>
            <a:ext cx="8712968" cy="0"/>
          </a:xfrm>
          <a:prstGeom prst="line">
            <a:avLst/>
          </a:prstGeom>
          <a:ln w="1524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8" name="Obraz 27" descr="ASKOM_0_153_153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4211960" y="6525344"/>
            <a:ext cx="831313" cy="176238"/>
          </a:xfrm>
          <a:prstGeom prst="rect">
            <a:avLst/>
          </a:prstGeom>
          <a:effectLst/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asix_C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rostokąt 11"/>
          <p:cNvSpPr/>
          <p:nvPr userDrawn="1"/>
        </p:nvSpPr>
        <p:spPr>
          <a:xfrm>
            <a:off x="0" y="260648"/>
            <a:ext cx="214314" cy="214314"/>
          </a:xfrm>
          <a:prstGeom prst="rect">
            <a:avLst/>
          </a:prstGeom>
          <a:solidFill>
            <a:srgbClr val="FDD318"/>
          </a:solidFill>
          <a:ln w="0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7" name="Symbol zastępczy tytułu 1"/>
          <p:cNvSpPr>
            <a:spLocks noGrp="1"/>
          </p:cNvSpPr>
          <p:nvPr>
            <p:ph type="title" hasCustomPrompt="1"/>
          </p:nvPr>
        </p:nvSpPr>
        <p:spPr>
          <a:xfrm>
            <a:off x="251520" y="260648"/>
            <a:ext cx="8712968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177800" indent="0" algn="l">
              <a:lnSpc>
                <a:spcPts val="2000"/>
              </a:lnSpc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pl-PL" dirty="0" smtClean="0"/>
              <a:t>Kliknij, aby dodać nagłówek</a:t>
            </a:r>
            <a:br>
              <a:rPr lang="pl-PL" dirty="0" smtClean="0"/>
            </a:br>
            <a:r>
              <a:rPr lang="pl-PL" dirty="0" smtClean="0"/>
              <a:t>(max 2 linijki)</a:t>
            </a:r>
            <a:endParaRPr lang="pl-PL" dirty="0"/>
          </a:p>
        </p:txBody>
      </p:sp>
      <p:sp>
        <p:nvSpPr>
          <p:cNvPr id="19" name="Symbol zastępczy tekstu 18"/>
          <p:cNvSpPr>
            <a:spLocks noGrp="1"/>
          </p:cNvSpPr>
          <p:nvPr>
            <p:ph type="body" sz="quarter" idx="10" hasCustomPrompt="1"/>
          </p:nvPr>
        </p:nvSpPr>
        <p:spPr>
          <a:xfrm>
            <a:off x="251520" y="1268760"/>
            <a:ext cx="6048672" cy="4660553"/>
          </a:xfrm>
        </p:spPr>
        <p:txBody>
          <a:bodyPr>
            <a:normAutofit/>
          </a:bodyPr>
          <a:lstStyle>
            <a:lvl1pPr>
              <a:buNone/>
              <a:defRPr sz="1400"/>
            </a:lvl1pPr>
          </a:lstStyle>
          <a:p>
            <a:pPr lvl="0"/>
            <a:r>
              <a:rPr lang="pl-PL" dirty="0" smtClean="0"/>
              <a:t>Kliknij, aby wpisać tekst</a:t>
            </a:r>
          </a:p>
        </p:txBody>
      </p:sp>
      <p:sp>
        <p:nvSpPr>
          <p:cNvPr id="23" name="Symbol zastępczy daty 3"/>
          <p:cNvSpPr>
            <a:spLocks noGrp="1"/>
          </p:cNvSpPr>
          <p:nvPr>
            <p:ph type="dt" sz="half" idx="11"/>
          </p:nvPr>
        </p:nvSpPr>
        <p:spPr>
          <a:xfrm>
            <a:off x="252000" y="6447600"/>
            <a:ext cx="946800" cy="365125"/>
          </a:xfrm>
        </p:spPr>
        <p:txBody>
          <a:bodyPr/>
          <a:lstStyle/>
          <a:p>
            <a:r>
              <a:rPr lang="pl-PL" smtClean="0"/>
              <a:t>2013-05-17</a:t>
            </a:r>
            <a:endParaRPr lang="pl-PL"/>
          </a:p>
        </p:txBody>
      </p:sp>
      <p:sp>
        <p:nvSpPr>
          <p:cNvPr id="24" name="Symbol zastępczy stopki 4"/>
          <p:cNvSpPr>
            <a:spLocks noGrp="1"/>
          </p:cNvSpPr>
          <p:nvPr>
            <p:ph type="ftr" sz="quarter" idx="12"/>
          </p:nvPr>
        </p:nvSpPr>
        <p:spPr>
          <a:xfrm>
            <a:off x="892800" y="6447600"/>
            <a:ext cx="1562400" cy="365125"/>
          </a:xfrm>
        </p:spPr>
        <p:txBody>
          <a:bodyPr/>
          <a:lstStyle/>
          <a:p>
            <a:r>
              <a:rPr lang="pl-PL" smtClean="0"/>
              <a:t>, Warsztaty IPA 2013</a:t>
            </a:r>
            <a:endParaRPr lang="pl-PL" dirty="0"/>
          </a:p>
        </p:txBody>
      </p:sp>
      <p:pic>
        <p:nvPicPr>
          <p:cNvPr id="3075" name="Picture 3" descr="S:\ASKOM\dokumentacja_ASIX\PREZENTACJE_SZABLONY\ASIX_7_szablon_prezentacji\grafika\cd_AsixEvo7_transparentnt_tło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49540" y="1988840"/>
            <a:ext cx="2894460" cy="3097185"/>
          </a:xfrm>
          <a:prstGeom prst="rect">
            <a:avLst/>
          </a:prstGeom>
          <a:noFill/>
        </p:spPr>
      </p:pic>
      <p:cxnSp>
        <p:nvCxnSpPr>
          <p:cNvPr id="21" name="Łącznik prosty 20"/>
          <p:cNvCxnSpPr/>
          <p:nvPr userDrawn="1"/>
        </p:nvCxnSpPr>
        <p:spPr>
          <a:xfrm>
            <a:off x="251520" y="908720"/>
            <a:ext cx="8712968" cy="0"/>
          </a:xfrm>
          <a:prstGeom prst="line">
            <a:avLst/>
          </a:prstGeom>
          <a:ln w="1524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" name="Obraz 21" descr="ASKOM_0_153_153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4211960" y="6525344"/>
            <a:ext cx="831313" cy="176238"/>
          </a:xfrm>
          <a:prstGeom prst="rect">
            <a:avLst/>
          </a:prstGeom>
          <a:effectLst/>
        </p:spPr>
      </p:pic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ferencje-energetyka_rozdzielnie_napięc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ymbol zastępczy tytułu 1"/>
          <p:cNvSpPr>
            <a:spLocks noGrp="1"/>
          </p:cNvSpPr>
          <p:nvPr>
            <p:ph type="title" hasCustomPrompt="1"/>
          </p:nvPr>
        </p:nvSpPr>
        <p:spPr>
          <a:xfrm>
            <a:off x="252000" y="259200"/>
            <a:ext cx="871200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180975" indent="0" algn="l">
              <a:lnSpc>
                <a:spcPts val="2000"/>
              </a:lnSpc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pl-PL" dirty="0" smtClean="0"/>
              <a:t>Kliknij, aby dodać nagłówek</a:t>
            </a:r>
            <a:br>
              <a:rPr lang="pl-PL" dirty="0" smtClean="0"/>
            </a:br>
            <a:r>
              <a:rPr lang="pl-PL" dirty="0" smtClean="0"/>
              <a:t>(max 2 linijki)</a:t>
            </a:r>
            <a:endParaRPr lang="pl-PL" dirty="0"/>
          </a:p>
        </p:txBody>
      </p:sp>
      <p:sp>
        <p:nvSpPr>
          <p:cNvPr id="19" name="Symbol zastępczy tekstu 18"/>
          <p:cNvSpPr>
            <a:spLocks noGrp="1"/>
          </p:cNvSpPr>
          <p:nvPr>
            <p:ph type="body" sz="quarter" idx="10" hasCustomPrompt="1"/>
          </p:nvPr>
        </p:nvSpPr>
        <p:spPr>
          <a:xfrm>
            <a:off x="1000100" y="1928802"/>
            <a:ext cx="4643438" cy="4000511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pl-PL" dirty="0" smtClean="0"/>
              <a:t>Kliknij, aby wpisać tekst</a:t>
            </a:r>
          </a:p>
          <a:p>
            <a:pPr lvl="1"/>
            <a:r>
              <a:rPr lang="pl-PL" dirty="0" smtClean="0"/>
              <a:t>Drugi poziom</a:t>
            </a:r>
          </a:p>
        </p:txBody>
      </p:sp>
      <p:sp>
        <p:nvSpPr>
          <p:cNvPr id="23" name="Symbol zastępczy daty 3"/>
          <p:cNvSpPr>
            <a:spLocks noGrp="1"/>
          </p:cNvSpPr>
          <p:nvPr>
            <p:ph type="dt" sz="half" idx="11"/>
          </p:nvPr>
        </p:nvSpPr>
        <p:spPr>
          <a:xfrm>
            <a:off x="252000" y="6447600"/>
            <a:ext cx="946800" cy="365125"/>
          </a:xfrm>
        </p:spPr>
        <p:txBody>
          <a:bodyPr/>
          <a:lstStyle/>
          <a:p>
            <a:r>
              <a:rPr lang="pl-PL" smtClean="0"/>
              <a:t>2013-05-17</a:t>
            </a:r>
            <a:endParaRPr lang="pl-PL"/>
          </a:p>
        </p:txBody>
      </p:sp>
      <p:sp>
        <p:nvSpPr>
          <p:cNvPr id="24" name="Symbol zastępczy stopki 4"/>
          <p:cNvSpPr>
            <a:spLocks noGrp="1"/>
          </p:cNvSpPr>
          <p:nvPr>
            <p:ph type="ftr" sz="quarter" idx="12"/>
          </p:nvPr>
        </p:nvSpPr>
        <p:spPr>
          <a:xfrm>
            <a:off x="892800" y="6447600"/>
            <a:ext cx="1562400" cy="365125"/>
          </a:xfrm>
        </p:spPr>
        <p:txBody>
          <a:bodyPr/>
          <a:lstStyle/>
          <a:p>
            <a:r>
              <a:rPr lang="pl-PL" smtClean="0"/>
              <a:t>, Warsztaty IPA 2013</a:t>
            </a:r>
            <a:endParaRPr lang="pl-PL" dirty="0"/>
          </a:p>
        </p:txBody>
      </p:sp>
      <p:pic>
        <p:nvPicPr>
          <p:cNvPr id="20" name="Obraz 19" descr="referencje_energetyka_rozdzielnie_napięcia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429124" y="2428868"/>
            <a:ext cx="4398273" cy="3474727"/>
          </a:xfrm>
          <a:prstGeom prst="rect">
            <a:avLst/>
          </a:prstGeom>
        </p:spPr>
      </p:pic>
      <p:sp>
        <p:nvSpPr>
          <p:cNvPr id="21" name="Prostokąt 20"/>
          <p:cNvSpPr/>
          <p:nvPr userDrawn="1"/>
        </p:nvSpPr>
        <p:spPr>
          <a:xfrm>
            <a:off x="0" y="260648"/>
            <a:ext cx="214314" cy="214314"/>
          </a:xfrm>
          <a:prstGeom prst="rect">
            <a:avLst/>
          </a:prstGeom>
          <a:solidFill>
            <a:srgbClr val="FDD318"/>
          </a:solidFill>
          <a:ln w="0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cxnSp>
        <p:nvCxnSpPr>
          <p:cNvPr id="27" name="Łącznik prosty 26"/>
          <p:cNvCxnSpPr/>
          <p:nvPr userDrawn="1"/>
        </p:nvCxnSpPr>
        <p:spPr>
          <a:xfrm>
            <a:off x="251520" y="908720"/>
            <a:ext cx="8712968" cy="0"/>
          </a:xfrm>
          <a:prstGeom prst="line">
            <a:avLst/>
          </a:prstGeom>
          <a:ln w="1524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8" name="Obraz 27" descr="ASKOM_0_153_153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4211960" y="6525344"/>
            <a:ext cx="831313" cy="176238"/>
          </a:xfrm>
          <a:prstGeom prst="rect">
            <a:avLst/>
          </a:prstGeom>
          <a:effectLst/>
        </p:spPr>
      </p:pic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ferencje-energetyka_emisja_spal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ymbol zastępczy tytułu 1"/>
          <p:cNvSpPr>
            <a:spLocks noGrp="1"/>
          </p:cNvSpPr>
          <p:nvPr>
            <p:ph type="title" hasCustomPrompt="1"/>
          </p:nvPr>
        </p:nvSpPr>
        <p:spPr>
          <a:xfrm>
            <a:off x="252000" y="259200"/>
            <a:ext cx="871200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180975" indent="0" algn="l">
              <a:lnSpc>
                <a:spcPts val="2000"/>
              </a:lnSpc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pl-PL" dirty="0" smtClean="0"/>
              <a:t>Kliknij, aby dodać nagłówek</a:t>
            </a:r>
            <a:br>
              <a:rPr lang="pl-PL" dirty="0" smtClean="0"/>
            </a:br>
            <a:r>
              <a:rPr lang="pl-PL" dirty="0" smtClean="0"/>
              <a:t>(max 2 linijki)</a:t>
            </a:r>
            <a:endParaRPr lang="pl-PL" dirty="0"/>
          </a:p>
        </p:txBody>
      </p:sp>
      <p:sp>
        <p:nvSpPr>
          <p:cNvPr id="19" name="Symbol zastępczy tekstu 18"/>
          <p:cNvSpPr>
            <a:spLocks noGrp="1"/>
          </p:cNvSpPr>
          <p:nvPr>
            <p:ph type="body" sz="quarter" idx="10" hasCustomPrompt="1"/>
          </p:nvPr>
        </p:nvSpPr>
        <p:spPr>
          <a:xfrm>
            <a:off x="1000100" y="1928802"/>
            <a:ext cx="4643438" cy="4000511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pl-PL" dirty="0" smtClean="0"/>
              <a:t>Kliknij, aby wpisać tekst</a:t>
            </a:r>
          </a:p>
          <a:p>
            <a:pPr lvl="1"/>
            <a:r>
              <a:rPr lang="pl-PL" dirty="0" smtClean="0"/>
              <a:t>Drugi poziom</a:t>
            </a:r>
          </a:p>
        </p:txBody>
      </p:sp>
      <p:sp>
        <p:nvSpPr>
          <p:cNvPr id="23" name="Symbol zastępczy daty 3"/>
          <p:cNvSpPr>
            <a:spLocks noGrp="1"/>
          </p:cNvSpPr>
          <p:nvPr>
            <p:ph type="dt" sz="half" idx="11"/>
          </p:nvPr>
        </p:nvSpPr>
        <p:spPr>
          <a:xfrm>
            <a:off x="252000" y="6447600"/>
            <a:ext cx="946800" cy="365125"/>
          </a:xfrm>
        </p:spPr>
        <p:txBody>
          <a:bodyPr/>
          <a:lstStyle/>
          <a:p>
            <a:r>
              <a:rPr lang="pl-PL" smtClean="0"/>
              <a:t>2013-05-17</a:t>
            </a:r>
            <a:endParaRPr lang="pl-PL"/>
          </a:p>
        </p:txBody>
      </p:sp>
      <p:sp>
        <p:nvSpPr>
          <p:cNvPr id="24" name="Symbol zastępczy stopki 4"/>
          <p:cNvSpPr>
            <a:spLocks noGrp="1"/>
          </p:cNvSpPr>
          <p:nvPr>
            <p:ph type="ftr" sz="quarter" idx="12"/>
          </p:nvPr>
        </p:nvSpPr>
        <p:spPr>
          <a:xfrm>
            <a:off x="892800" y="6447600"/>
            <a:ext cx="1562400" cy="365125"/>
          </a:xfrm>
        </p:spPr>
        <p:txBody>
          <a:bodyPr/>
          <a:lstStyle/>
          <a:p>
            <a:r>
              <a:rPr lang="pl-PL" smtClean="0"/>
              <a:t>, Warsztaty IPA 2013</a:t>
            </a:r>
            <a:endParaRPr lang="pl-PL" dirty="0"/>
          </a:p>
        </p:txBody>
      </p:sp>
      <p:pic>
        <p:nvPicPr>
          <p:cNvPr id="18" name="Obraz 17" descr="referencje_energetyka_emisja_spalin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214810" y="2357430"/>
            <a:ext cx="4608585" cy="3602743"/>
          </a:xfrm>
          <a:prstGeom prst="rect">
            <a:avLst/>
          </a:prstGeom>
        </p:spPr>
      </p:pic>
      <p:sp>
        <p:nvSpPr>
          <p:cNvPr id="21" name="Prostokąt 20"/>
          <p:cNvSpPr/>
          <p:nvPr userDrawn="1"/>
        </p:nvSpPr>
        <p:spPr>
          <a:xfrm>
            <a:off x="0" y="260648"/>
            <a:ext cx="214314" cy="214314"/>
          </a:xfrm>
          <a:prstGeom prst="rect">
            <a:avLst/>
          </a:prstGeom>
          <a:solidFill>
            <a:srgbClr val="FDD318"/>
          </a:solidFill>
          <a:ln w="0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cxnSp>
        <p:nvCxnSpPr>
          <p:cNvPr id="27" name="Łącznik prosty 26"/>
          <p:cNvCxnSpPr/>
          <p:nvPr userDrawn="1"/>
        </p:nvCxnSpPr>
        <p:spPr>
          <a:xfrm>
            <a:off x="251520" y="908720"/>
            <a:ext cx="8712968" cy="0"/>
          </a:xfrm>
          <a:prstGeom prst="line">
            <a:avLst/>
          </a:prstGeom>
          <a:ln w="1524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8" name="Obraz 27" descr="ASKOM_0_153_153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4211960" y="6525344"/>
            <a:ext cx="831313" cy="176238"/>
          </a:xfrm>
          <a:prstGeom prst="rect">
            <a:avLst/>
          </a:prstGeom>
          <a:effectLst/>
        </p:spPr>
      </p:pic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ferencje-monitoring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ymbol zastępczy tytułu 1"/>
          <p:cNvSpPr>
            <a:spLocks noGrp="1"/>
          </p:cNvSpPr>
          <p:nvPr>
            <p:ph type="title" hasCustomPrompt="1"/>
          </p:nvPr>
        </p:nvSpPr>
        <p:spPr>
          <a:xfrm>
            <a:off x="252000" y="259200"/>
            <a:ext cx="871200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180975" indent="0" algn="l">
              <a:lnSpc>
                <a:spcPts val="2000"/>
              </a:lnSpc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pl-PL" dirty="0" smtClean="0"/>
              <a:t>Kliknij, aby dodać nagłówek</a:t>
            </a:r>
            <a:br>
              <a:rPr lang="pl-PL" dirty="0" smtClean="0"/>
            </a:br>
            <a:r>
              <a:rPr lang="pl-PL" dirty="0" smtClean="0"/>
              <a:t>(max 2 linijki)</a:t>
            </a:r>
            <a:endParaRPr lang="pl-PL" dirty="0"/>
          </a:p>
        </p:txBody>
      </p:sp>
      <p:sp>
        <p:nvSpPr>
          <p:cNvPr id="19" name="Symbol zastępczy tekstu 18"/>
          <p:cNvSpPr>
            <a:spLocks noGrp="1"/>
          </p:cNvSpPr>
          <p:nvPr>
            <p:ph type="body" sz="quarter" idx="10" hasCustomPrompt="1"/>
          </p:nvPr>
        </p:nvSpPr>
        <p:spPr>
          <a:xfrm>
            <a:off x="1000100" y="1928802"/>
            <a:ext cx="4643438" cy="4000511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pl-PL" dirty="0" smtClean="0"/>
              <a:t>Kliknij, aby wpisać tekst</a:t>
            </a:r>
          </a:p>
          <a:p>
            <a:pPr lvl="1"/>
            <a:r>
              <a:rPr lang="pl-PL" dirty="0" smtClean="0"/>
              <a:t>Drugi poziom</a:t>
            </a:r>
          </a:p>
        </p:txBody>
      </p:sp>
      <p:sp>
        <p:nvSpPr>
          <p:cNvPr id="23" name="Symbol zastępczy daty 3"/>
          <p:cNvSpPr>
            <a:spLocks noGrp="1"/>
          </p:cNvSpPr>
          <p:nvPr>
            <p:ph type="dt" sz="half" idx="11"/>
          </p:nvPr>
        </p:nvSpPr>
        <p:spPr>
          <a:xfrm>
            <a:off x="252000" y="6447600"/>
            <a:ext cx="946800" cy="365125"/>
          </a:xfrm>
        </p:spPr>
        <p:txBody>
          <a:bodyPr/>
          <a:lstStyle/>
          <a:p>
            <a:r>
              <a:rPr lang="pl-PL" smtClean="0"/>
              <a:t>2013-05-17</a:t>
            </a:r>
            <a:endParaRPr lang="pl-PL"/>
          </a:p>
        </p:txBody>
      </p:sp>
      <p:sp>
        <p:nvSpPr>
          <p:cNvPr id="24" name="Symbol zastępczy stopki 4"/>
          <p:cNvSpPr>
            <a:spLocks noGrp="1"/>
          </p:cNvSpPr>
          <p:nvPr>
            <p:ph type="ftr" sz="quarter" idx="12"/>
          </p:nvPr>
        </p:nvSpPr>
        <p:spPr>
          <a:xfrm>
            <a:off x="892800" y="6447600"/>
            <a:ext cx="1562400" cy="365125"/>
          </a:xfrm>
        </p:spPr>
        <p:txBody>
          <a:bodyPr/>
          <a:lstStyle/>
          <a:p>
            <a:r>
              <a:rPr lang="pl-PL" smtClean="0"/>
              <a:t>, Warsztaty IPA 2013</a:t>
            </a:r>
            <a:endParaRPr lang="pl-PL" dirty="0"/>
          </a:p>
        </p:txBody>
      </p:sp>
      <p:pic>
        <p:nvPicPr>
          <p:cNvPr id="18" name="Obraz 17" descr="referencje_monitoring2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429124" y="2428868"/>
            <a:ext cx="4361697" cy="3364999"/>
          </a:xfrm>
          <a:prstGeom prst="rect">
            <a:avLst/>
          </a:prstGeom>
        </p:spPr>
      </p:pic>
      <p:sp>
        <p:nvSpPr>
          <p:cNvPr id="21" name="Prostokąt 20"/>
          <p:cNvSpPr/>
          <p:nvPr userDrawn="1"/>
        </p:nvSpPr>
        <p:spPr>
          <a:xfrm>
            <a:off x="0" y="260648"/>
            <a:ext cx="214314" cy="214314"/>
          </a:xfrm>
          <a:prstGeom prst="rect">
            <a:avLst/>
          </a:prstGeom>
          <a:solidFill>
            <a:srgbClr val="FDD318"/>
          </a:solidFill>
          <a:ln w="0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cxnSp>
        <p:nvCxnSpPr>
          <p:cNvPr id="27" name="Łącznik prosty 26"/>
          <p:cNvCxnSpPr/>
          <p:nvPr userDrawn="1"/>
        </p:nvCxnSpPr>
        <p:spPr>
          <a:xfrm>
            <a:off x="251520" y="908720"/>
            <a:ext cx="8712968" cy="0"/>
          </a:xfrm>
          <a:prstGeom prst="line">
            <a:avLst/>
          </a:prstGeom>
          <a:ln w="1524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8" name="Obraz 27" descr="ASKOM_0_153_153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4211960" y="6525344"/>
            <a:ext cx="831313" cy="176238"/>
          </a:xfrm>
          <a:prstGeom prst="rect">
            <a:avLst/>
          </a:prstGeom>
          <a:effectLst/>
        </p:spPr>
      </p:pic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ferencje-budynki inteligent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ymbol zastępczy tytułu 1"/>
          <p:cNvSpPr>
            <a:spLocks noGrp="1"/>
          </p:cNvSpPr>
          <p:nvPr>
            <p:ph type="title" hasCustomPrompt="1"/>
          </p:nvPr>
        </p:nvSpPr>
        <p:spPr>
          <a:xfrm>
            <a:off x="252000" y="259200"/>
            <a:ext cx="871200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180975" indent="0" algn="l">
              <a:lnSpc>
                <a:spcPts val="2000"/>
              </a:lnSpc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pl-PL" dirty="0" smtClean="0"/>
              <a:t>Kliknij, aby dodać nagłówek</a:t>
            </a:r>
            <a:br>
              <a:rPr lang="pl-PL" dirty="0" smtClean="0"/>
            </a:br>
            <a:r>
              <a:rPr lang="pl-PL" dirty="0" smtClean="0"/>
              <a:t>(max 2 linijki)</a:t>
            </a:r>
            <a:endParaRPr lang="pl-PL" dirty="0"/>
          </a:p>
        </p:txBody>
      </p:sp>
      <p:sp>
        <p:nvSpPr>
          <p:cNvPr id="19" name="Symbol zastępczy tekstu 18"/>
          <p:cNvSpPr>
            <a:spLocks noGrp="1"/>
          </p:cNvSpPr>
          <p:nvPr>
            <p:ph type="body" sz="quarter" idx="10" hasCustomPrompt="1"/>
          </p:nvPr>
        </p:nvSpPr>
        <p:spPr>
          <a:xfrm>
            <a:off x="1000100" y="1928802"/>
            <a:ext cx="4643438" cy="4000511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pl-PL" dirty="0" smtClean="0"/>
              <a:t>Kliknij, aby wpisać tekst</a:t>
            </a:r>
          </a:p>
          <a:p>
            <a:pPr lvl="1"/>
            <a:r>
              <a:rPr lang="pl-PL" dirty="0" smtClean="0"/>
              <a:t>Drugi poziom</a:t>
            </a:r>
          </a:p>
        </p:txBody>
      </p:sp>
      <p:sp>
        <p:nvSpPr>
          <p:cNvPr id="23" name="Symbol zastępczy daty 3"/>
          <p:cNvSpPr>
            <a:spLocks noGrp="1"/>
          </p:cNvSpPr>
          <p:nvPr>
            <p:ph type="dt" sz="half" idx="11"/>
          </p:nvPr>
        </p:nvSpPr>
        <p:spPr>
          <a:xfrm>
            <a:off x="252000" y="6447600"/>
            <a:ext cx="946800" cy="365125"/>
          </a:xfrm>
        </p:spPr>
        <p:txBody>
          <a:bodyPr/>
          <a:lstStyle/>
          <a:p>
            <a:r>
              <a:rPr lang="pl-PL" smtClean="0"/>
              <a:t>2013-05-17</a:t>
            </a:r>
            <a:endParaRPr lang="pl-PL"/>
          </a:p>
        </p:txBody>
      </p:sp>
      <p:sp>
        <p:nvSpPr>
          <p:cNvPr id="24" name="Symbol zastępczy stopki 4"/>
          <p:cNvSpPr>
            <a:spLocks noGrp="1"/>
          </p:cNvSpPr>
          <p:nvPr>
            <p:ph type="ftr" sz="quarter" idx="12"/>
          </p:nvPr>
        </p:nvSpPr>
        <p:spPr>
          <a:xfrm>
            <a:off x="892800" y="6447600"/>
            <a:ext cx="1562400" cy="365125"/>
          </a:xfrm>
        </p:spPr>
        <p:txBody>
          <a:bodyPr/>
          <a:lstStyle/>
          <a:p>
            <a:r>
              <a:rPr lang="pl-PL" smtClean="0"/>
              <a:t>, Warsztaty IPA 2013</a:t>
            </a:r>
            <a:endParaRPr lang="pl-PL" dirty="0"/>
          </a:p>
        </p:txBody>
      </p:sp>
      <p:pic>
        <p:nvPicPr>
          <p:cNvPr id="18" name="Obraz 17" descr="referencje_budynki_inteligentne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357686" y="2357430"/>
            <a:ext cx="4370841" cy="3511303"/>
          </a:xfrm>
          <a:prstGeom prst="rect">
            <a:avLst/>
          </a:prstGeom>
        </p:spPr>
      </p:pic>
      <p:sp>
        <p:nvSpPr>
          <p:cNvPr id="21" name="Prostokąt 20"/>
          <p:cNvSpPr/>
          <p:nvPr userDrawn="1"/>
        </p:nvSpPr>
        <p:spPr>
          <a:xfrm>
            <a:off x="0" y="260648"/>
            <a:ext cx="214314" cy="214314"/>
          </a:xfrm>
          <a:prstGeom prst="rect">
            <a:avLst/>
          </a:prstGeom>
          <a:solidFill>
            <a:srgbClr val="FDD318"/>
          </a:solidFill>
          <a:ln w="0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cxnSp>
        <p:nvCxnSpPr>
          <p:cNvPr id="27" name="Łącznik prosty 26"/>
          <p:cNvCxnSpPr/>
          <p:nvPr userDrawn="1"/>
        </p:nvCxnSpPr>
        <p:spPr>
          <a:xfrm>
            <a:off x="251520" y="908720"/>
            <a:ext cx="8712968" cy="0"/>
          </a:xfrm>
          <a:prstGeom prst="line">
            <a:avLst/>
          </a:prstGeom>
          <a:ln w="1524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8" name="Obraz 27" descr="ASKOM_0_153_153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4211960" y="6525344"/>
            <a:ext cx="831313" cy="176238"/>
          </a:xfrm>
          <a:prstGeom prst="rect">
            <a:avLst/>
          </a:prstGeom>
          <a:effectLst/>
        </p:spPr>
      </p:pic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ferencje-MES_LIM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ymbol zastępczy tytułu 1"/>
          <p:cNvSpPr>
            <a:spLocks noGrp="1"/>
          </p:cNvSpPr>
          <p:nvPr>
            <p:ph type="title" hasCustomPrompt="1"/>
          </p:nvPr>
        </p:nvSpPr>
        <p:spPr>
          <a:xfrm>
            <a:off x="252000" y="259200"/>
            <a:ext cx="871200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180975" indent="0" algn="l">
              <a:lnSpc>
                <a:spcPts val="2000"/>
              </a:lnSpc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pl-PL" dirty="0" smtClean="0"/>
              <a:t>Kliknij, aby dodać nagłówek</a:t>
            </a:r>
            <a:br>
              <a:rPr lang="pl-PL" dirty="0" smtClean="0"/>
            </a:br>
            <a:r>
              <a:rPr lang="pl-PL" dirty="0" smtClean="0"/>
              <a:t>(max 2 linijki)</a:t>
            </a:r>
            <a:endParaRPr lang="pl-PL" dirty="0"/>
          </a:p>
        </p:txBody>
      </p:sp>
      <p:sp>
        <p:nvSpPr>
          <p:cNvPr id="19" name="Symbol zastępczy tekstu 18"/>
          <p:cNvSpPr>
            <a:spLocks noGrp="1"/>
          </p:cNvSpPr>
          <p:nvPr>
            <p:ph type="body" sz="quarter" idx="10" hasCustomPrompt="1"/>
          </p:nvPr>
        </p:nvSpPr>
        <p:spPr>
          <a:xfrm>
            <a:off x="1000100" y="1928802"/>
            <a:ext cx="4643438" cy="4000511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pl-PL" dirty="0" smtClean="0"/>
              <a:t>Kliknij, aby wpisać tekst</a:t>
            </a:r>
          </a:p>
          <a:p>
            <a:pPr lvl="1"/>
            <a:r>
              <a:rPr lang="pl-PL" dirty="0" smtClean="0"/>
              <a:t>Drugi poziom</a:t>
            </a:r>
          </a:p>
        </p:txBody>
      </p:sp>
      <p:sp>
        <p:nvSpPr>
          <p:cNvPr id="23" name="Symbol zastępczy daty 3"/>
          <p:cNvSpPr>
            <a:spLocks noGrp="1"/>
          </p:cNvSpPr>
          <p:nvPr>
            <p:ph type="dt" sz="half" idx="11"/>
          </p:nvPr>
        </p:nvSpPr>
        <p:spPr>
          <a:xfrm>
            <a:off x="252000" y="6447600"/>
            <a:ext cx="946800" cy="365125"/>
          </a:xfrm>
        </p:spPr>
        <p:txBody>
          <a:bodyPr/>
          <a:lstStyle/>
          <a:p>
            <a:r>
              <a:rPr lang="pl-PL" smtClean="0"/>
              <a:t>2013-05-17</a:t>
            </a:r>
            <a:endParaRPr lang="pl-PL"/>
          </a:p>
        </p:txBody>
      </p:sp>
      <p:sp>
        <p:nvSpPr>
          <p:cNvPr id="24" name="Symbol zastępczy stopki 4"/>
          <p:cNvSpPr>
            <a:spLocks noGrp="1"/>
          </p:cNvSpPr>
          <p:nvPr>
            <p:ph type="ftr" sz="quarter" idx="12"/>
          </p:nvPr>
        </p:nvSpPr>
        <p:spPr>
          <a:xfrm>
            <a:off x="892800" y="6447600"/>
            <a:ext cx="1562400" cy="365125"/>
          </a:xfrm>
        </p:spPr>
        <p:txBody>
          <a:bodyPr/>
          <a:lstStyle/>
          <a:p>
            <a:r>
              <a:rPr lang="pl-PL" smtClean="0"/>
              <a:t>, Warsztaty IPA 2013</a:t>
            </a:r>
            <a:endParaRPr lang="pl-PL" dirty="0"/>
          </a:p>
        </p:txBody>
      </p:sp>
      <p:pic>
        <p:nvPicPr>
          <p:cNvPr id="20" name="Obraz 19" descr="referencje_MES_LIMS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357686" y="2357430"/>
            <a:ext cx="4508001" cy="3474727"/>
          </a:xfrm>
          <a:prstGeom prst="rect">
            <a:avLst/>
          </a:prstGeom>
        </p:spPr>
      </p:pic>
      <p:sp>
        <p:nvSpPr>
          <p:cNvPr id="21" name="Prostokąt 20"/>
          <p:cNvSpPr/>
          <p:nvPr userDrawn="1"/>
        </p:nvSpPr>
        <p:spPr>
          <a:xfrm>
            <a:off x="0" y="260648"/>
            <a:ext cx="214314" cy="214314"/>
          </a:xfrm>
          <a:prstGeom prst="rect">
            <a:avLst/>
          </a:prstGeom>
          <a:solidFill>
            <a:srgbClr val="FDD318"/>
          </a:solidFill>
          <a:ln w="0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cxnSp>
        <p:nvCxnSpPr>
          <p:cNvPr id="27" name="Łącznik prosty 26"/>
          <p:cNvCxnSpPr/>
          <p:nvPr userDrawn="1"/>
        </p:nvCxnSpPr>
        <p:spPr>
          <a:xfrm>
            <a:off x="251520" y="908720"/>
            <a:ext cx="8712968" cy="0"/>
          </a:xfrm>
          <a:prstGeom prst="line">
            <a:avLst/>
          </a:prstGeom>
          <a:ln w="1524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8" name="Obraz 27" descr="ASKOM_0_153_153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4211960" y="6525344"/>
            <a:ext cx="831313" cy="176238"/>
          </a:xfrm>
          <a:prstGeom prst="rect">
            <a:avLst/>
          </a:prstGeom>
          <a:effectLst/>
        </p:spPr>
      </p:pic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ferencje-linia produkcyj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ymbol zastępczy tytułu 1"/>
          <p:cNvSpPr>
            <a:spLocks noGrp="1"/>
          </p:cNvSpPr>
          <p:nvPr>
            <p:ph type="title" hasCustomPrompt="1"/>
          </p:nvPr>
        </p:nvSpPr>
        <p:spPr>
          <a:xfrm>
            <a:off x="252000" y="259200"/>
            <a:ext cx="871200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180975" indent="0" algn="l">
              <a:lnSpc>
                <a:spcPts val="2000"/>
              </a:lnSpc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pl-PL" dirty="0" smtClean="0"/>
              <a:t>Kliknij, aby dodać nagłówek</a:t>
            </a:r>
            <a:br>
              <a:rPr lang="pl-PL" dirty="0" smtClean="0"/>
            </a:br>
            <a:r>
              <a:rPr lang="pl-PL" dirty="0" smtClean="0"/>
              <a:t>(max 2 linijki)</a:t>
            </a:r>
            <a:endParaRPr lang="pl-PL" dirty="0"/>
          </a:p>
        </p:txBody>
      </p:sp>
      <p:sp>
        <p:nvSpPr>
          <p:cNvPr id="19" name="Symbol zastępczy tekstu 18"/>
          <p:cNvSpPr>
            <a:spLocks noGrp="1"/>
          </p:cNvSpPr>
          <p:nvPr>
            <p:ph type="body" sz="quarter" idx="10" hasCustomPrompt="1"/>
          </p:nvPr>
        </p:nvSpPr>
        <p:spPr>
          <a:xfrm>
            <a:off x="1000100" y="1928802"/>
            <a:ext cx="4643438" cy="4000511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pl-PL" dirty="0" smtClean="0"/>
              <a:t>Kliknij, aby wpisać tekst</a:t>
            </a:r>
          </a:p>
          <a:p>
            <a:pPr lvl="1"/>
            <a:r>
              <a:rPr lang="pl-PL" dirty="0" smtClean="0"/>
              <a:t>Drugi poziom</a:t>
            </a:r>
          </a:p>
        </p:txBody>
      </p:sp>
      <p:sp>
        <p:nvSpPr>
          <p:cNvPr id="23" name="Symbol zastępczy daty 3"/>
          <p:cNvSpPr>
            <a:spLocks noGrp="1"/>
          </p:cNvSpPr>
          <p:nvPr>
            <p:ph type="dt" sz="half" idx="11"/>
          </p:nvPr>
        </p:nvSpPr>
        <p:spPr>
          <a:xfrm>
            <a:off x="252000" y="6447600"/>
            <a:ext cx="946800" cy="365125"/>
          </a:xfrm>
        </p:spPr>
        <p:txBody>
          <a:bodyPr/>
          <a:lstStyle/>
          <a:p>
            <a:r>
              <a:rPr lang="pl-PL" smtClean="0"/>
              <a:t>2013-05-17</a:t>
            </a:r>
            <a:endParaRPr lang="pl-PL"/>
          </a:p>
        </p:txBody>
      </p:sp>
      <p:sp>
        <p:nvSpPr>
          <p:cNvPr id="24" name="Symbol zastępczy stopki 4"/>
          <p:cNvSpPr>
            <a:spLocks noGrp="1"/>
          </p:cNvSpPr>
          <p:nvPr>
            <p:ph type="ftr" sz="quarter" idx="12"/>
          </p:nvPr>
        </p:nvSpPr>
        <p:spPr>
          <a:xfrm>
            <a:off x="892800" y="6447600"/>
            <a:ext cx="1562400" cy="365125"/>
          </a:xfrm>
        </p:spPr>
        <p:txBody>
          <a:bodyPr/>
          <a:lstStyle/>
          <a:p>
            <a:r>
              <a:rPr lang="pl-PL" smtClean="0"/>
              <a:t>, Warsztaty IPA 2013</a:t>
            </a:r>
            <a:endParaRPr lang="pl-PL" dirty="0"/>
          </a:p>
        </p:txBody>
      </p:sp>
      <p:pic>
        <p:nvPicPr>
          <p:cNvPr id="20" name="Obraz 19" descr="referencje_zarzadzanie_produkcja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286248" y="2428868"/>
            <a:ext cx="4526289" cy="3456439"/>
          </a:xfrm>
          <a:prstGeom prst="rect">
            <a:avLst/>
          </a:prstGeom>
        </p:spPr>
      </p:pic>
      <p:sp>
        <p:nvSpPr>
          <p:cNvPr id="21" name="Prostokąt 20"/>
          <p:cNvSpPr/>
          <p:nvPr userDrawn="1"/>
        </p:nvSpPr>
        <p:spPr>
          <a:xfrm>
            <a:off x="0" y="260648"/>
            <a:ext cx="214314" cy="214314"/>
          </a:xfrm>
          <a:prstGeom prst="rect">
            <a:avLst/>
          </a:prstGeom>
          <a:solidFill>
            <a:srgbClr val="FDD318"/>
          </a:solidFill>
          <a:ln w="0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cxnSp>
        <p:nvCxnSpPr>
          <p:cNvPr id="27" name="Łącznik prosty 26"/>
          <p:cNvCxnSpPr/>
          <p:nvPr userDrawn="1"/>
        </p:nvCxnSpPr>
        <p:spPr>
          <a:xfrm>
            <a:off x="251520" y="908720"/>
            <a:ext cx="8712968" cy="0"/>
          </a:xfrm>
          <a:prstGeom prst="line">
            <a:avLst/>
          </a:prstGeom>
          <a:ln w="1524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8" name="Obraz 27" descr="ASKOM_0_153_153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4211960" y="6525344"/>
            <a:ext cx="831313" cy="176238"/>
          </a:xfrm>
          <a:prstGeom prst="rect">
            <a:avLst/>
          </a:prstGeom>
          <a:effectLst/>
        </p:spPr>
      </p:pic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ferencje_zakład_pro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ymbol zastępczy tytułu 1"/>
          <p:cNvSpPr>
            <a:spLocks noGrp="1"/>
          </p:cNvSpPr>
          <p:nvPr>
            <p:ph type="title" hasCustomPrompt="1"/>
          </p:nvPr>
        </p:nvSpPr>
        <p:spPr>
          <a:xfrm>
            <a:off x="252000" y="259200"/>
            <a:ext cx="871200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180975" indent="0" algn="l">
              <a:lnSpc>
                <a:spcPts val="2000"/>
              </a:lnSpc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pl-PL" dirty="0" smtClean="0"/>
              <a:t>Kliknij, aby dodać nagłówek</a:t>
            </a:r>
            <a:br>
              <a:rPr lang="pl-PL" dirty="0" smtClean="0"/>
            </a:br>
            <a:r>
              <a:rPr lang="pl-PL" dirty="0" smtClean="0"/>
              <a:t>(max 2 linijki)</a:t>
            </a:r>
            <a:endParaRPr lang="pl-PL" dirty="0"/>
          </a:p>
        </p:txBody>
      </p:sp>
      <p:sp>
        <p:nvSpPr>
          <p:cNvPr id="19" name="Symbol zastępczy tekstu 18"/>
          <p:cNvSpPr>
            <a:spLocks noGrp="1"/>
          </p:cNvSpPr>
          <p:nvPr>
            <p:ph type="body" sz="quarter" idx="10" hasCustomPrompt="1"/>
          </p:nvPr>
        </p:nvSpPr>
        <p:spPr>
          <a:xfrm>
            <a:off x="1000100" y="1928802"/>
            <a:ext cx="4643438" cy="4000511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pl-PL" dirty="0" smtClean="0"/>
              <a:t>Kliknij, aby wpisać tekst</a:t>
            </a:r>
          </a:p>
          <a:p>
            <a:pPr lvl="1"/>
            <a:r>
              <a:rPr lang="pl-PL" dirty="0" smtClean="0"/>
              <a:t>Drugi poziom</a:t>
            </a:r>
          </a:p>
        </p:txBody>
      </p:sp>
      <p:sp>
        <p:nvSpPr>
          <p:cNvPr id="23" name="Symbol zastępczy daty 3"/>
          <p:cNvSpPr>
            <a:spLocks noGrp="1"/>
          </p:cNvSpPr>
          <p:nvPr>
            <p:ph type="dt" sz="half" idx="11"/>
          </p:nvPr>
        </p:nvSpPr>
        <p:spPr>
          <a:xfrm>
            <a:off x="252000" y="6447600"/>
            <a:ext cx="946800" cy="365125"/>
          </a:xfrm>
        </p:spPr>
        <p:txBody>
          <a:bodyPr/>
          <a:lstStyle/>
          <a:p>
            <a:r>
              <a:rPr lang="pl-PL" smtClean="0"/>
              <a:t>2013-05-17</a:t>
            </a:r>
            <a:endParaRPr lang="pl-PL"/>
          </a:p>
        </p:txBody>
      </p:sp>
      <p:sp>
        <p:nvSpPr>
          <p:cNvPr id="24" name="Symbol zastępczy stopki 4"/>
          <p:cNvSpPr>
            <a:spLocks noGrp="1"/>
          </p:cNvSpPr>
          <p:nvPr>
            <p:ph type="ftr" sz="quarter" idx="12"/>
          </p:nvPr>
        </p:nvSpPr>
        <p:spPr>
          <a:xfrm>
            <a:off x="892800" y="6447600"/>
            <a:ext cx="1562400" cy="365125"/>
          </a:xfrm>
        </p:spPr>
        <p:txBody>
          <a:bodyPr/>
          <a:lstStyle/>
          <a:p>
            <a:r>
              <a:rPr lang="pl-PL" smtClean="0"/>
              <a:t>, Warsztaty IPA 2013</a:t>
            </a:r>
            <a:endParaRPr lang="pl-PL" dirty="0"/>
          </a:p>
        </p:txBody>
      </p:sp>
      <p:pic>
        <p:nvPicPr>
          <p:cNvPr id="18" name="Obraz 17" descr="referencje_MES_zakład_prod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214810" y="2357430"/>
            <a:ext cx="4791466" cy="3520447"/>
          </a:xfrm>
          <a:prstGeom prst="rect">
            <a:avLst/>
          </a:prstGeom>
        </p:spPr>
      </p:pic>
      <p:sp>
        <p:nvSpPr>
          <p:cNvPr id="21" name="Prostokąt 20"/>
          <p:cNvSpPr/>
          <p:nvPr userDrawn="1"/>
        </p:nvSpPr>
        <p:spPr>
          <a:xfrm>
            <a:off x="0" y="260648"/>
            <a:ext cx="214314" cy="214314"/>
          </a:xfrm>
          <a:prstGeom prst="rect">
            <a:avLst/>
          </a:prstGeom>
          <a:solidFill>
            <a:srgbClr val="FDD318"/>
          </a:solidFill>
          <a:ln w="0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cxnSp>
        <p:nvCxnSpPr>
          <p:cNvPr id="27" name="Łącznik prosty 26"/>
          <p:cNvCxnSpPr/>
          <p:nvPr userDrawn="1"/>
        </p:nvCxnSpPr>
        <p:spPr>
          <a:xfrm>
            <a:off x="251520" y="908720"/>
            <a:ext cx="8712968" cy="0"/>
          </a:xfrm>
          <a:prstGeom prst="line">
            <a:avLst/>
          </a:prstGeom>
          <a:ln w="1524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8" name="Obraz 27" descr="ASKOM_0_153_153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4211960" y="6525344"/>
            <a:ext cx="831313" cy="176238"/>
          </a:xfrm>
          <a:prstGeom prst="rect">
            <a:avLst/>
          </a:prstGeom>
          <a:effectLst/>
        </p:spPr>
      </p:pic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dkład_ogólnego_zastosowan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ymbol zastępczy tytułu 1"/>
          <p:cNvSpPr>
            <a:spLocks noGrp="1"/>
          </p:cNvSpPr>
          <p:nvPr>
            <p:ph type="title" hasCustomPrompt="1"/>
          </p:nvPr>
        </p:nvSpPr>
        <p:spPr>
          <a:xfrm>
            <a:off x="252000" y="259200"/>
            <a:ext cx="871200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180975" indent="0" algn="l">
              <a:lnSpc>
                <a:spcPts val="2000"/>
              </a:lnSpc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pl-PL" dirty="0" smtClean="0"/>
              <a:t>Kliknij, aby dodać nagłówek</a:t>
            </a:r>
            <a:br>
              <a:rPr lang="pl-PL" dirty="0" smtClean="0"/>
            </a:br>
            <a:r>
              <a:rPr lang="pl-PL" dirty="0" smtClean="0"/>
              <a:t>(max 2 linijki)</a:t>
            </a:r>
            <a:endParaRPr lang="pl-PL" dirty="0"/>
          </a:p>
        </p:txBody>
      </p:sp>
      <p:sp>
        <p:nvSpPr>
          <p:cNvPr id="19" name="Symbol zastępczy tekstu 18"/>
          <p:cNvSpPr>
            <a:spLocks noGrp="1"/>
          </p:cNvSpPr>
          <p:nvPr>
            <p:ph type="body" sz="quarter" idx="10" hasCustomPrompt="1"/>
          </p:nvPr>
        </p:nvSpPr>
        <p:spPr>
          <a:xfrm>
            <a:off x="1000100" y="1928802"/>
            <a:ext cx="4643438" cy="4000511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pl-PL" dirty="0" smtClean="0"/>
              <a:t>Kliknij, aby wpisać tekst</a:t>
            </a:r>
          </a:p>
          <a:p>
            <a:pPr lvl="1"/>
            <a:r>
              <a:rPr lang="pl-PL" dirty="0" smtClean="0"/>
              <a:t>Drugi poziom</a:t>
            </a:r>
          </a:p>
        </p:txBody>
      </p:sp>
      <p:sp>
        <p:nvSpPr>
          <p:cNvPr id="23" name="Symbol zastępczy daty 3"/>
          <p:cNvSpPr>
            <a:spLocks noGrp="1"/>
          </p:cNvSpPr>
          <p:nvPr>
            <p:ph type="dt" sz="half" idx="11"/>
          </p:nvPr>
        </p:nvSpPr>
        <p:spPr>
          <a:xfrm>
            <a:off x="252000" y="6447600"/>
            <a:ext cx="946800" cy="365125"/>
          </a:xfrm>
        </p:spPr>
        <p:txBody>
          <a:bodyPr/>
          <a:lstStyle/>
          <a:p>
            <a:r>
              <a:rPr lang="pl-PL" smtClean="0"/>
              <a:t>2013-05-17</a:t>
            </a:r>
            <a:endParaRPr lang="pl-PL"/>
          </a:p>
        </p:txBody>
      </p:sp>
      <p:sp>
        <p:nvSpPr>
          <p:cNvPr id="24" name="Symbol zastępczy stopki 4"/>
          <p:cNvSpPr>
            <a:spLocks noGrp="1"/>
          </p:cNvSpPr>
          <p:nvPr>
            <p:ph type="ftr" sz="quarter" idx="12"/>
          </p:nvPr>
        </p:nvSpPr>
        <p:spPr>
          <a:xfrm>
            <a:off x="892800" y="6447600"/>
            <a:ext cx="1562400" cy="365125"/>
          </a:xfrm>
        </p:spPr>
        <p:txBody>
          <a:bodyPr/>
          <a:lstStyle/>
          <a:p>
            <a:r>
              <a:rPr lang="pl-PL" smtClean="0"/>
              <a:t>, Warsztaty IPA 2013</a:t>
            </a:r>
            <a:endParaRPr lang="pl-PL" dirty="0"/>
          </a:p>
        </p:txBody>
      </p:sp>
      <p:pic>
        <p:nvPicPr>
          <p:cNvPr id="20" name="Obraz 19" descr="MES_ilustracja_ogólna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071934" y="2214554"/>
            <a:ext cx="4901194" cy="3666752"/>
          </a:xfrm>
          <a:prstGeom prst="rect">
            <a:avLst/>
          </a:prstGeom>
        </p:spPr>
      </p:pic>
      <p:sp>
        <p:nvSpPr>
          <p:cNvPr id="21" name="Prostokąt 20"/>
          <p:cNvSpPr/>
          <p:nvPr userDrawn="1"/>
        </p:nvSpPr>
        <p:spPr>
          <a:xfrm>
            <a:off x="0" y="260648"/>
            <a:ext cx="214314" cy="214314"/>
          </a:xfrm>
          <a:prstGeom prst="rect">
            <a:avLst/>
          </a:prstGeom>
          <a:solidFill>
            <a:srgbClr val="FDD318"/>
          </a:solidFill>
          <a:ln w="0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cxnSp>
        <p:nvCxnSpPr>
          <p:cNvPr id="27" name="Łącznik prosty 26"/>
          <p:cNvCxnSpPr/>
          <p:nvPr userDrawn="1"/>
        </p:nvCxnSpPr>
        <p:spPr>
          <a:xfrm>
            <a:off x="251520" y="908720"/>
            <a:ext cx="8712968" cy="0"/>
          </a:xfrm>
          <a:prstGeom prst="line">
            <a:avLst/>
          </a:prstGeom>
          <a:ln w="1524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8" name="Obraz 27" descr="ASKOM_0_153_153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4211960" y="6525344"/>
            <a:ext cx="831313" cy="176238"/>
          </a:xfrm>
          <a:prstGeom prst="rect">
            <a:avLst/>
          </a:prstGeom>
          <a:effectLst/>
        </p:spPr>
      </p:pic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pis systemów referencyjny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ymbol zastępczy tytułu 1"/>
          <p:cNvSpPr>
            <a:spLocks noGrp="1"/>
          </p:cNvSpPr>
          <p:nvPr>
            <p:ph type="title" hasCustomPrompt="1"/>
          </p:nvPr>
        </p:nvSpPr>
        <p:spPr>
          <a:xfrm>
            <a:off x="252000" y="259200"/>
            <a:ext cx="871200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180975" indent="0" algn="l">
              <a:lnSpc>
                <a:spcPts val="2000"/>
              </a:lnSpc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pl-PL" dirty="0" smtClean="0"/>
              <a:t>Kliknij, aby dodać nagłówek</a:t>
            </a:r>
            <a:br>
              <a:rPr lang="pl-PL" dirty="0" smtClean="0"/>
            </a:br>
            <a:r>
              <a:rPr lang="pl-PL" dirty="0" smtClean="0"/>
              <a:t>(max 2 linijki)</a:t>
            </a:r>
            <a:endParaRPr lang="pl-PL" dirty="0"/>
          </a:p>
        </p:txBody>
      </p:sp>
      <p:sp>
        <p:nvSpPr>
          <p:cNvPr id="19" name="Symbol zastępczy tekstu 18"/>
          <p:cNvSpPr>
            <a:spLocks noGrp="1"/>
          </p:cNvSpPr>
          <p:nvPr>
            <p:ph type="body" sz="quarter" idx="10" hasCustomPrompt="1"/>
          </p:nvPr>
        </p:nvSpPr>
        <p:spPr>
          <a:xfrm>
            <a:off x="428596" y="1928802"/>
            <a:ext cx="7215238" cy="4000511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pl-PL" dirty="0" smtClean="0"/>
              <a:t>Kliknij, aby wpisać tekst</a:t>
            </a:r>
          </a:p>
        </p:txBody>
      </p:sp>
      <p:sp>
        <p:nvSpPr>
          <p:cNvPr id="23" name="Symbol zastępczy daty 3"/>
          <p:cNvSpPr>
            <a:spLocks noGrp="1"/>
          </p:cNvSpPr>
          <p:nvPr>
            <p:ph type="dt" sz="half" idx="11"/>
          </p:nvPr>
        </p:nvSpPr>
        <p:spPr>
          <a:xfrm>
            <a:off x="252000" y="6447600"/>
            <a:ext cx="946800" cy="365125"/>
          </a:xfrm>
        </p:spPr>
        <p:txBody>
          <a:bodyPr/>
          <a:lstStyle/>
          <a:p>
            <a:r>
              <a:rPr lang="pl-PL" smtClean="0"/>
              <a:t>2013-05-17</a:t>
            </a:r>
            <a:endParaRPr lang="pl-PL"/>
          </a:p>
        </p:txBody>
      </p:sp>
      <p:sp>
        <p:nvSpPr>
          <p:cNvPr id="24" name="Symbol zastępczy stopki 4"/>
          <p:cNvSpPr>
            <a:spLocks noGrp="1"/>
          </p:cNvSpPr>
          <p:nvPr>
            <p:ph type="ftr" sz="quarter" idx="12"/>
          </p:nvPr>
        </p:nvSpPr>
        <p:spPr>
          <a:xfrm>
            <a:off x="892800" y="6447600"/>
            <a:ext cx="1562400" cy="365125"/>
          </a:xfrm>
        </p:spPr>
        <p:txBody>
          <a:bodyPr/>
          <a:lstStyle/>
          <a:p>
            <a:r>
              <a:rPr lang="pl-PL" smtClean="0"/>
              <a:t>, Warsztaty IPA 2013</a:t>
            </a:r>
            <a:endParaRPr lang="pl-PL" dirty="0"/>
          </a:p>
        </p:txBody>
      </p:sp>
      <p:sp>
        <p:nvSpPr>
          <p:cNvPr id="20" name="Prostokąt 19"/>
          <p:cNvSpPr/>
          <p:nvPr userDrawn="1"/>
        </p:nvSpPr>
        <p:spPr>
          <a:xfrm>
            <a:off x="0" y="260648"/>
            <a:ext cx="214314" cy="214314"/>
          </a:xfrm>
          <a:prstGeom prst="rect">
            <a:avLst/>
          </a:prstGeom>
          <a:solidFill>
            <a:srgbClr val="FDD318"/>
          </a:solidFill>
          <a:ln w="0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cxnSp>
        <p:nvCxnSpPr>
          <p:cNvPr id="25" name="Łącznik prosty 24"/>
          <p:cNvCxnSpPr/>
          <p:nvPr userDrawn="1"/>
        </p:nvCxnSpPr>
        <p:spPr>
          <a:xfrm>
            <a:off x="251520" y="908720"/>
            <a:ext cx="8712968" cy="0"/>
          </a:xfrm>
          <a:prstGeom prst="line">
            <a:avLst/>
          </a:prstGeom>
          <a:ln w="1524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6" name="Obraz 25" descr="ASKOM_0_153_153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211960" y="6525344"/>
            <a:ext cx="831313" cy="176238"/>
          </a:xfrm>
          <a:prstGeom prst="rect">
            <a:avLst/>
          </a:prstGeom>
          <a:effectLst/>
        </p:spPr>
      </p:pic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ystem referencyjn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ymbol zastępczy tytułu 1"/>
          <p:cNvSpPr>
            <a:spLocks noGrp="1"/>
          </p:cNvSpPr>
          <p:nvPr>
            <p:ph type="title" hasCustomPrompt="1"/>
          </p:nvPr>
        </p:nvSpPr>
        <p:spPr>
          <a:xfrm>
            <a:off x="251520" y="928670"/>
            <a:ext cx="889248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180975" indent="0" algn="l">
              <a:lnSpc>
                <a:spcPts val="2000"/>
              </a:lnSpc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pl-PL" dirty="0" smtClean="0"/>
              <a:t>Kliknij, aby dodać nagłówek</a:t>
            </a:r>
            <a:br>
              <a:rPr lang="pl-PL" dirty="0" smtClean="0"/>
            </a:br>
            <a:r>
              <a:rPr lang="pl-PL" dirty="0" smtClean="0"/>
              <a:t>(max 2 linijki)</a:t>
            </a:r>
            <a:endParaRPr lang="pl-PL" dirty="0"/>
          </a:p>
        </p:txBody>
      </p:sp>
      <p:sp>
        <p:nvSpPr>
          <p:cNvPr id="19" name="Symbol zastępczy tekstu 18"/>
          <p:cNvSpPr>
            <a:spLocks noGrp="1"/>
          </p:cNvSpPr>
          <p:nvPr>
            <p:ph type="body" sz="quarter" idx="10" hasCustomPrompt="1"/>
          </p:nvPr>
        </p:nvSpPr>
        <p:spPr>
          <a:xfrm>
            <a:off x="428596" y="1928802"/>
            <a:ext cx="7215238" cy="4000511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pl-PL" dirty="0" smtClean="0"/>
              <a:t>Kliknij, aby wpisać tekst</a:t>
            </a:r>
          </a:p>
        </p:txBody>
      </p:sp>
      <p:sp>
        <p:nvSpPr>
          <p:cNvPr id="23" name="Symbol zastępczy daty 3"/>
          <p:cNvSpPr>
            <a:spLocks noGrp="1"/>
          </p:cNvSpPr>
          <p:nvPr>
            <p:ph type="dt" sz="half" idx="11"/>
          </p:nvPr>
        </p:nvSpPr>
        <p:spPr>
          <a:xfrm>
            <a:off x="252000" y="6447600"/>
            <a:ext cx="946800" cy="365125"/>
          </a:xfrm>
        </p:spPr>
        <p:txBody>
          <a:bodyPr/>
          <a:lstStyle/>
          <a:p>
            <a:r>
              <a:rPr lang="pl-PL" smtClean="0"/>
              <a:t>2013-05-17</a:t>
            </a:r>
            <a:endParaRPr lang="pl-PL"/>
          </a:p>
        </p:txBody>
      </p:sp>
      <p:sp>
        <p:nvSpPr>
          <p:cNvPr id="24" name="Symbol zastępczy stopki 4"/>
          <p:cNvSpPr>
            <a:spLocks noGrp="1"/>
          </p:cNvSpPr>
          <p:nvPr>
            <p:ph type="ftr" sz="quarter" idx="12"/>
          </p:nvPr>
        </p:nvSpPr>
        <p:spPr>
          <a:xfrm>
            <a:off x="892800" y="6447600"/>
            <a:ext cx="1562400" cy="365125"/>
          </a:xfrm>
        </p:spPr>
        <p:txBody>
          <a:bodyPr/>
          <a:lstStyle/>
          <a:p>
            <a:r>
              <a:rPr lang="pl-PL" smtClean="0"/>
              <a:t>, Warsztaty IPA 2013</a:t>
            </a:r>
            <a:endParaRPr lang="pl-PL" dirty="0"/>
          </a:p>
        </p:txBody>
      </p:sp>
      <p:sp>
        <p:nvSpPr>
          <p:cNvPr id="18" name="pole tekstowe 17"/>
          <p:cNvSpPr txBox="1"/>
          <p:nvPr userDrawn="1"/>
        </p:nvSpPr>
        <p:spPr>
          <a:xfrm>
            <a:off x="2000232" y="500042"/>
            <a:ext cx="1214446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600" b="0" i="1" baseline="0" dirty="0" smtClean="0">
                <a:solidFill>
                  <a:srgbClr val="525552"/>
                </a:solidFill>
                <a:latin typeface="Calibri" pitchFamily="34" charset="0"/>
              </a:rPr>
              <a:t>Referencje</a:t>
            </a:r>
          </a:p>
          <a:p>
            <a:endParaRPr lang="pl-PL" dirty="0"/>
          </a:p>
        </p:txBody>
      </p:sp>
      <p:cxnSp>
        <p:nvCxnSpPr>
          <p:cNvPr id="21" name="Łącznik prosty 20"/>
          <p:cNvCxnSpPr/>
          <p:nvPr userDrawn="1"/>
        </p:nvCxnSpPr>
        <p:spPr>
          <a:xfrm>
            <a:off x="251520" y="1556792"/>
            <a:ext cx="8712968" cy="0"/>
          </a:xfrm>
          <a:prstGeom prst="line">
            <a:avLst/>
          </a:prstGeom>
          <a:ln w="1524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7" name="Obraz 26" descr="ASKOM_0_153_153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211960" y="6525344"/>
            <a:ext cx="831313" cy="176238"/>
          </a:xfrm>
          <a:prstGeom prst="rect">
            <a:avLst/>
          </a:prstGeom>
          <a:effectLst/>
        </p:spPr>
      </p:pic>
      <p:sp>
        <p:nvSpPr>
          <p:cNvPr id="9" name="Prostokąt 8"/>
          <p:cNvSpPr/>
          <p:nvPr userDrawn="1"/>
        </p:nvSpPr>
        <p:spPr>
          <a:xfrm>
            <a:off x="0" y="908720"/>
            <a:ext cx="214314" cy="214314"/>
          </a:xfrm>
          <a:prstGeom prst="rect">
            <a:avLst/>
          </a:prstGeom>
          <a:solidFill>
            <a:srgbClr val="FDD318"/>
          </a:solidFill>
          <a:ln w="0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_wyróżniony_i_piramida_automatyk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ymbol zastępczy daty 3"/>
          <p:cNvSpPr>
            <a:spLocks noGrp="1"/>
          </p:cNvSpPr>
          <p:nvPr>
            <p:ph type="dt" sz="half" idx="10"/>
          </p:nvPr>
        </p:nvSpPr>
        <p:spPr>
          <a:xfrm>
            <a:off x="252000" y="6447600"/>
            <a:ext cx="946800" cy="363600"/>
          </a:xfrm>
        </p:spPr>
        <p:txBody>
          <a:bodyPr/>
          <a:lstStyle/>
          <a:p>
            <a:r>
              <a:rPr lang="pl-PL" smtClean="0"/>
              <a:t>2013-05-17</a:t>
            </a:r>
            <a:endParaRPr lang="pl-PL"/>
          </a:p>
        </p:txBody>
      </p:sp>
      <p:sp>
        <p:nvSpPr>
          <p:cNvPr id="17" name="Symbol zastępczy stopki 4"/>
          <p:cNvSpPr>
            <a:spLocks noGrp="1"/>
          </p:cNvSpPr>
          <p:nvPr>
            <p:ph type="ftr" sz="quarter" idx="11"/>
          </p:nvPr>
        </p:nvSpPr>
        <p:spPr>
          <a:xfrm>
            <a:off x="892800" y="6447600"/>
            <a:ext cx="1562400" cy="365125"/>
          </a:xfrm>
        </p:spPr>
        <p:txBody>
          <a:bodyPr/>
          <a:lstStyle/>
          <a:p>
            <a:r>
              <a:rPr lang="pl-PL" smtClean="0"/>
              <a:t>, Warsztaty IPA 2013</a:t>
            </a:r>
            <a:endParaRPr lang="pl-PL" dirty="0"/>
          </a:p>
        </p:txBody>
      </p:sp>
      <p:sp>
        <p:nvSpPr>
          <p:cNvPr id="18" name="Symbol zastępczy obrazu 19"/>
          <p:cNvSpPr>
            <a:spLocks noGrp="1"/>
          </p:cNvSpPr>
          <p:nvPr>
            <p:ph type="pic" sz="quarter" idx="12" hasCustomPrompt="1"/>
          </p:nvPr>
        </p:nvSpPr>
        <p:spPr>
          <a:xfrm>
            <a:off x="1928794" y="2571744"/>
            <a:ext cx="4910400" cy="3639600"/>
          </a:xfrm>
        </p:spPr>
        <p:txBody>
          <a:bodyPr/>
          <a:lstStyle>
            <a:lvl1pPr>
              <a:buNone/>
              <a:defRPr baseline="0"/>
            </a:lvl1pPr>
          </a:lstStyle>
          <a:p>
            <a:r>
              <a:rPr lang="pl-PL" dirty="0" smtClean="0"/>
              <a:t>Kliknij na ikonę, aby dodać rysunek piramidy automatyki i zarządzania produkcją</a:t>
            </a:r>
            <a:endParaRPr lang="pl-PL" dirty="0"/>
          </a:p>
        </p:txBody>
      </p:sp>
      <p:sp>
        <p:nvSpPr>
          <p:cNvPr id="19" name="Symbol zastępczy tytułu 1"/>
          <p:cNvSpPr>
            <a:spLocks noGrp="1"/>
          </p:cNvSpPr>
          <p:nvPr>
            <p:ph type="title" hasCustomPrompt="1"/>
          </p:nvPr>
        </p:nvSpPr>
        <p:spPr>
          <a:xfrm>
            <a:off x="252000" y="259200"/>
            <a:ext cx="871200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180975" indent="0" algn="l">
              <a:lnSpc>
                <a:spcPts val="2000"/>
              </a:lnSpc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pl-PL" dirty="0" smtClean="0"/>
              <a:t>Kliknij, aby dodać nagłówek</a:t>
            </a:r>
            <a:br>
              <a:rPr lang="pl-PL" dirty="0" smtClean="0"/>
            </a:br>
            <a:r>
              <a:rPr lang="pl-PL" dirty="0" smtClean="0"/>
              <a:t>(max 2 linijki)</a:t>
            </a:r>
            <a:endParaRPr lang="pl-PL" dirty="0"/>
          </a:p>
        </p:txBody>
      </p:sp>
      <p:sp>
        <p:nvSpPr>
          <p:cNvPr id="21" name="Prostokąt 20"/>
          <p:cNvSpPr/>
          <p:nvPr userDrawn="1"/>
        </p:nvSpPr>
        <p:spPr>
          <a:xfrm>
            <a:off x="0" y="260648"/>
            <a:ext cx="214314" cy="214314"/>
          </a:xfrm>
          <a:prstGeom prst="rect">
            <a:avLst/>
          </a:prstGeom>
          <a:solidFill>
            <a:srgbClr val="FDD318"/>
          </a:solidFill>
          <a:ln w="0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22" name="Obraz 21" descr="ASKOM_0_153_153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211960" y="6525344"/>
            <a:ext cx="831313" cy="176238"/>
          </a:xfrm>
          <a:prstGeom prst="rect">
            <a:avLst/>
          </a:prstGeom>
          <a:effectLst/>
        </p:spPr>
      </p:pic>
      <p:cxnSp>
        <p:nvCxnSpPr>
          <p:cNvPr id="23" name="Łącznik prosty 22"/>
          <p:cNvCxnSpPr/>
          <p:nvPr userDrawn="1"/>
        </p:nvCxnSpPr>
        <p:spPr>
          <a:xfrm>
            <a:off x="251520" y="908720"/>
            <a:ext cx="8712968" cy="0"/>
          </a:xfrm>
          <a:prstGeom prst="line">
            <a:avLst/>
          </a:prstGeom>
          <a:ln w="1524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ystem referencyjny- zdjęcia mas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ymbol zastępczy tytułu 1"/>
          <p:cNvSpPr>
            <a:spLocks noGrp="1"/>
          </p:cNvSpPr>
          <p:nvPr>
            <p:ph type="title" hasCustomPrompt="1"/>
          </p:nvPr>
        </p:nvSpPr>
        <p:spPr>
          <a:xfrm>
            <a:off x="251520" y="928670"/>
            <a:ext cx="889248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180975" indent="0" algn="l">
              <a:lnSpc>
                <a:spcPts val="2000"/>
              </a:lnSpc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pl-PL" dirty="0" smtClean="0"/>
              <a:t>Kliknij, aby dodać nagłówek</a:t>
            </a:r>
            <a:br>
              <a:rPr lang="pl-PL" dirty="0" smtClean="0"/>
            </a:br>
            <a:r>
              <a:rPr lang="pl-PL" dirty="0" smtClean="0"/>
              <a:t>(max 2 linijki)</a:t>
            </a:r>
            <a:endParaRPr lang="pl-PL" dirty="0"/>
          </a:p>
        </p:txBody>
      </p:sp>
      <p:sp>
        <p:nvSpPr>
          <p:cNvPr id="23" name="Symbol zastępczy daty 3"/>
          <p:cNvSpPr>
            <a:spLocks noGrp="1"/>
          </p:cNvSpPr>
          <p:nvPr>
            <p:ph type="dt" sz="half" idx="11"/>
          </p:nvPr>
        </p:nvSpPr>
        <p:spPr>
          <a:xfrm>
            <a:off x="252000" y="6447600"/>
            <a:ext cx="946800" cy="365125"/>
          </a:xfrm>
        </p:spPr>
        <p:txBody>
          <a:bodyPr/>
          <a:lstStyle/>
          <a:p>
            <a:r>
              <a:rPr lang="pl-PL" smtClean="0"/>
              <a:t>2013-05-17</a:t>
            </a:r>
            <a:endParaRPr lang="pl-PL"/>
          </a:p>
        </p:txBody>
      </p:sp>
      <p:sp>
        <p:nvSpPr>
          <p:cNvPr id="24" name="Symbol zastępczy stopki 4"/>
          <p:cNvSpPr>
            <a:spLocks noGrp="1"/>
          </p:cNvSpPr>
          <p:nvPr>
            <p:ph type="ftr" sz="quarter" idx="12"/>
          </p:nvPr>
        </p:nvSpPr>
        <p:spPr>
          <a:xfrm>
            <a:off x="892800" y="6447600"/>
            <a:ext cx="1562400" cy="365125"/>
          </a:xfrm>
        </p:spPr>
        <p:txBody>
          <a:bodyPr/>
          <a:lstStyle/>
          <a:p>
            <a:r>
              <a:rPr lang="pl-PL" smtClean="0"/>
              <a:t>, Warsztaty IPA 2013</a:t>
            </a:r>
            <a:endParaRPr lang="pl-PL" dirty="0"/>
          </a:p>
        </p:txBody>
      </p:sp>
      <p:sp>
        <p:nvSpPr>
          <p:cNvPr id="18" name="pole tekstowe 17"/>
          <p:cNvSpPr txBox="1"/>
          <p:nvPr userDrawn="1"/>
        </p:nvSpPr>
        <p:spPr>
          <a:xfrm>
            <a:off x="2000232" y="500042"/>
            <a:ext cx="1214446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600" b="0" i="1" baseline="0" dirty="0" smtClean="0">
                <a:solidFill>
                  <a:srgbClr val="525552"/>
                </a:solidFill>
                <a:latin typeface="Calibri" pitchFamily="34" charset="0"/>
              </a:rPr>
              <a:t>Referencje</a:t>
            </a:r>
          </a:p>
          <a:p>
            <a:endParaRPr lang="pl-PL" dirty="0"/>
          </a:p>
        </p:txBody>
      </p:sp>
      <p:sp>
        <p:nvSpPr>
          <p:cNvPr id="20" name="Prostokąt 19"/>
          <p:cNvSpPr/>
          <p:nvPr userDrawn="1"/>
        </p:nvSpPr>
        <p:spPr>
          <a:xfrm>
            <a:off x="285720" y="1785927"/>
            <a:ext cx="2850376" cy="2171715"/>
          </a:xfrm>
          <a:prstGeom prst="rect">
            <a:avLst/>
          </a:prstGeom>
          <a:solidFill>
            <a:schemeClr val="bg1"/>
          </a:solidFill>
          <a:ln w="12700">
            <a:solidFill>
              <a:schemeClr val="bg1">
                <a:lumMod val="75000"/>
              </a:schemeClr>
            </a:solidFill>
          </a:ln>
          <a:effectLst>
            <a:outerShdw blurRad="177800" dist="38100" dir="8100000" sx="102000" sy="102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21" name="Symbol zastępczy obrazu 37"/>
          <p:cNvSpPr>
            <a:spLocks noGrp="1"/>
          </p:cNvSpPr>
          <p:nvPr>
            <p:ph type="pic" sz="quarter" idx="18" hasCustomPrompt="1"/>
          </p:nvPr>
        </p:nvSpPr>
        <p:spPr>
          <a:xfrm>
            <a:off x="357158" y="1857364"/>
            <a:ext cx="2701800" cy="2034900"/>
          </a:xfrm>
        </p:spPr>
        <p:txBody>
          <a:bodyPr>
            <a:normAutofit/>
          </a:bodyPr>
          <a:lstStyle>
            <a:lvl1pPr marL="0" indent="0">
              <a:buNone/>
              <a:defRPr sz="1400" baseline="0"/>
            </a:lvl1pPr>
          </a:lstStyle>
          <a:p>
            <a:r>
              <a:rPr lang="pl-PL" dirty="0" smtClean="0"/>
              <a:t>Kliknij na ikonę, aby wstawić zdjęcie maski.</a:t>
            </a:r>
            <a:endParaRPr lang="pl-PL" dirty="0"/>
          </a:p>
        </p:txBody>
      </p:sp>
      <p:sp>
        <p:nvSpPr>
          <p:cNvPr id="22" name="Prostokąt 21"/>
          <p:cNvSpPr>
            <a:spLocks noChangeAspect="1"/>
          </p:cNvSpPr>
          <p:nvPr userDrawn="1"/>
        </p:nvSpPr>
        <p:spPr>
          <a:xfrm>
            <a:off x="3143240" y="2428868"/>
            <a:ext cx="2850376" cy="2063129"/>
          </a:xfrm>
          <a:prstGeom prst="rect">
            <a:avLst/>
          </a:prstGeom>
          <a:solidFill>
            <a:schemeClr val="bg1"/>
          </a:solidFill>
          <a:ln w="12700">
            <a:solidFill>
              <a:schemeClr val="bg1">
                <a:lumMod val="75000"/>
              </a:schemeClr>
            </a:solidFill>
          </a:ln>
          <a:effectLst>
            <a:outerShdw blurRad="177800" dist="38100" dir="8100000" sx="102000" sy="102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25" name="Symbol zastępczy obrazu 37"/>
          <p:cNvSpPr>
            <a:spLocks noGrp="1" noChangeAspect="1"/>
          </p:cNvSpPr>
          <p:nvPr>
            <p:ph type="pic" sz="quarter" idx="19" hasCustomPrompt="1"/>
          </p:nvPr>
        </p:nvSpPr>
        <p:spPr>
          <a:xfrm>
            <a:off x="3214678" y="2500306"/>
            <a:ext cx="2701800" cy="1933155"/>
          </a:xfrm>
        </p:spPr>
        <p:txBody>
          <a:bodyPr>
            <a:normAutofit/>
          </a:bodyPr>
          <a:lstStyle>
            <a:lvl1pPr marL="0" indent="0">
              <a:buNone/>
              <a:defRPr sz="1400" baseline="0"/>
            </a:lvl1pPr>
          </a:lstStyle>
          <a:p>
            <a:r>
              <a:rPr lang="pl-PL" dirty="0" smtClean="0"/>
              <a:t>Kliknij na ikonę, aby wstawić zdjęcie maski.</a:t>
            </a:r>
            <a:endParaRPr lang="pl-PL" dirty="0"/>
          </a:p>
        </p:txBody>
      </p:sp>
      <p:sp>
        <p:nvSpPr>
          <p:cNvPr id="26" name="Prostokąt 25"/>
          <p:cNvSpPr>
            <a:spLocks noChangeAspect="1"/>
          </p:cNvSpPr>
          <p:nvPr userDrawn="1"/>
        </p:nvSpPr>
        <p:spPr>
          <a:xfrm>
            <a:off x="6000760" y="3571876"/>
            <a:ext cx="2850376" cy="2063129"/>
          </a:xfrm>
          <a:prstGeom prst="rect">
            <a:avLst/>
          </a:prstGeom>
          <a:solidFill>
            <a:schemeClr val="bg1"/>
          </a:solidFill>
          <a:ln w="12700">
            <a:solidFill>
              <a:schemeClr val="bg1">
                <a:lumMod val="75000"/>
              </a:schemeClr>
            </a:solidFill>
          </a:ln>
          <a:effectLst>
            <a:outerShdw blurRad="177800" dist="38100" dir="8100000" sx="102000" sy="102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27" name="Symbol zastępczy obrazu 37"/>
          <p:cNvSpPr>
            <a:spLocks noGrp="1" noChangeAspect="1"/>
          </p:cNvSpPr>
          <p:nvPr>
            <p:ph type="pic" sz="quarter" idx="20" hasCustomPrompt="1"/>
          </p:nvPr>
        </p:nvSpPr>
        <p:spPr>
          <a:xfrm>
            <a:off x="6072198" y="3643314"/>
            <a:ext cx="2701800" cy="1933155"/>
          </a:xfrm>
        </p:spPr>
        <p:txBody>
          <a:bodyPr>
            <a:normAutofit/>
          </a:bodyPr>
          <a:lstStyle>
            <a:lvl1pPr marL="0" indent="0">
              <a:buNone/>
              <a:defRPr sz="1400" baseline="0"/>
            </a:lvl1pPr>
          </a:lstStyle>
          <a:p>
            <a:r>
              <a:rPr lang="pl-PL" dirty="0" smtClean="0"/>
              <a:t>Kliknij na ikonę, aby wstawić zdjęcie maski.</a:t>
            </a:r>
            <a:endParaRPr lang="pl-PL" dirty="0"/>
          </a:p>
        </p:txBody>
      </p:sp>
      <p:cxnSp>
        <p:nvCxnSpPr>
          <p:cNvPr id="29" name="Łącznik prosty 28"/>
          <p:cNvCxnSpPr/>
          <p:nvPr userDrawn="1"/>
        </p:nvCxnSpPr>
        <p:spPr>
          <a:xfrm>
            <a:off x="251520" y="1556792"/>
            <a:ext cx="8712968" cy="0"/>
          </a:xfrm>
          <a:prstGeom prst="line">
            <a:avLst/>
          </a:prstGeom>
          <a:ln w="1524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3" name="Obraz 32" descr="ASKOM_0_153_153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211960" y="6525344"/>
            <a:ext cx="831313" cy="176238"/>
          </a:xfrm>
          <a:prstGeom prst="rect">
            <a:avLst/>
          </a:prstGeom>
          <a:effectLst/>
        </p:spPr>
      </p:pic>
      <p:sp>
        <p:nvSpPr>
          <p:cNvPr id="14" name="Prostokąt 13"/>
          <p:cNvSpPr/>
          <p:nvPr userDrawn="1"/>
        </p:nvSpPr>
        <p:spPr>
          <a:xfrm>
            <a:off x="0" y="910430"/>
            <a:ext cx="214314" cy="214314"/>
          </a:xfrm>
          <a:prstGeom prst="rect">
            <a:avLst/>
          </a:prstGeom>
          <a:solidFill>
            <a:srgbClr val="FDD318"/>
          </a:solidFill>
          <a:ln w="0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pa Polsk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ymbol zastępczy tytułu 1"/>
          <p:cNvSpPr>
            <a:spLocks noGrp="1"/>
          </p:cNvSpPr>
          <p:nvPr>
            <p:ph type="title" hasCustomPrompt="1"/>
          </p:nvPr>
        </p:nvSpPr>
        <p:spPr>
          <a:xfrm>
            <a:off x="252000" y="259200"/>
            <a:ext cx="871200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180975" indent="0" algn="l">
              <a:lnSpc>
                <a:spcPts val="2000"/>
              </a:lnSpc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pl-PL" dirty="0" smtClean="0"/>
              <a:t>Kliknij, aby dodać nagłówek</a:t>
            </a:r>
            <a:br>
              <a:rPr lang="pl-PL" dirty="0" smtClean="0"/>
            </a:br>
            <a:r>
              <a:rPr lang="pl-PL" dirty="0" smtClean="0"/>
              <a:t>(max 2 linijki)</a:t>
            </a:r>
            <a:endParaRPr lang="pl-PL" dirty="0"/>
          </a:p>
        </p:txBody>
      </p:sp>
      <p:sp>
        <p:nvSpPr>
          <p:cNvPr id="23" name="Symbol zastępczy daty 3"/>
          <p:cNvSpPr>
            <a:spLocks noGrp="1"/>
          </p:cNvSpPr>
          <p:nvPr>
            <p:ph type="dt" sz="half" idx="11"/>
          </p:nvPr>
        </p:nvSpPr>
        <p:spPr>
          <a:xfrm>
            <a:off x="252000" y="6447600"/>
            <a:ext cx="946800" cy="365125"/>
          </a:xfrm>
        </p:spPr>
        <p:txBody>
          <a:bodyPr/>
          <a:lstStyle/>
          <a:p>
            <a:r>
              <a:rPr lang="pl-PL" smtClean="0"/>
              <a:t>2013-05-17</a:t>
            </a:r>
            <a:endParaRPr lang="pl-PL"/>
          </a:p>
        </p:txBody>
      </p:sp>
      <p:sp>
        <p:nvSpPr>
          <p:cNvPr id="24" name="Symbol zastępczy stopki 4"/>
          <p:cNvSpPr>
            <a:spLocks noGrp="1"/>
          </p:cNvSpPr>
          <p:nvPr>
            <p:ph type="ftr" sz="quarter" idx="12"/>
          </p:nvPr>
        </p:nvSpPr>
        <p:spPr>
          <a:xfrm>
            <a:off x="892800" y="6447600"/>
            <a:ext cx="1562400" cy="365125"/>
          </a:xfrm>
        </p:spPr>
        <p:txBody>
          <a:bodyPr/>
          <a:lstStyle/>
          <a:p>
            <a:r>
              <a:rPr lang="pl-PL" smtClean="0"/>
              <a:t>, Warsztaty IPA 2013</a:t>
            </a:r>
            <a:endParaRPr lang="pl-PL" dirty="0"/>
          </a:p>
        </p:txBody>
      </p:sp>
      <p:pic>
        <p:nvPicPr>
          <p:cNvPr id="28" name="Obraz 27" descr="mapa_polska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2500298" y="1785926"/>
            <a:ext cx="5429288" cy="4386817"/>
          </a:xfrm>
          <a:prstGeom prst="rect">
            <a:avLst/>
          </a:prstGeom>
        </p:spPr>
      </p:pic>
      <p:sp>
        <p:nvSpPr>
          <p:cNvPr id="19" name="Prostokąt 18"/>
          <p:cNvSpPr/>
          <p:nvPr userDrawn="1"/>
        </p:nvSpPr>
        <p:spPr>
          <a:xfrm>
            <a:off x="0" y="260648"/>
            <a:ext cx="214314" cy="214314"/>
          </a:xfrm>
          <a:prstGeom prst="rect">
            <a:avLst/>
          </a:prstGeom>
          <a:solidFill>
            <a:srgbClr val="FDD318"/>
          </a:solidFill>
          <a:ln w="0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cxnSp>
        <p:nvCxnSpPr>
          <p:cNvPr id="22" name="Łącznik prosty 21"/>
          <p:cNvCxnSpPr/>
          <p:nvPr userDrawn="1"/>
        </p:nvCxnSpPr>
        <p:spPr>
          <a:xfrm>
            <a:off x="251520" y="908720"/>
            <a:ext cx="8712968" cy="0"/>
          </a:xfrm>
          <a:prstGeom prst="line">
            <a:avLst/>
          </a:prstGeom>
          <a:ln w="1524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Obraz 24" descr="ASKOM_0_153_153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4211960" y="6525344"/>
            <a:ext cx="831313" cy="176238"/>
          </a:xfrm>
          <a:prstGeom prst="rect">
            <a:avLst/>
          </a:prstGeom>
          <a:effectLst/>
        </p:spPr>
      </p:pic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pa Polski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ymbol zastępczy tytułu 1"/>
          <p:cNvSpPr>
            <a:spLocks noGrp="1"/>
          </p:cNvSpPr>
          <p:nvPr>
            <p:ph type="title" hasCustomPrompt="1"/>
          </p:nvPr>
        </p:nvSpPr>
        <p:spPr>
          <a:xfrm>
            <a:off x="252000" y="259200"/>
            <a:ext cx="871200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180975" indent="0" algn="l">
              <a:lnSpc>
                <a:spcPts val="2000"/>
              </a:lnSpc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pl-PL" dirty="0" smtClean="0"/>
              <a:t>Kliknij, aby dodać nagłówek</a:t>
            </a:r>
            <a:br>
              <a:rPr lang="pl-PL" dirty="0" smtClean="0"/>
            </a:br>
            <a:r>
              <a:rPr lang="pl-PL" dirty="0" smtClean="0"/>
              <a:t>(max 2 linijki)</a:t>
            </a:r>
            <a:endParaRPr lang="pl-PL" dirty="0"/>
          </a:p>
        </p:txBody>
      </p:sp>
      <p:sp>
        <p:nvSpPr>
          <p:cNvPr id="23" name="Symbol zastępczy daty 3"/>
          <p:cNvSpPr>
            <a:spLocks noGrp="1"/>
          </p:cNvSpPr>
          <p:nvPr>
            <p:ph type="dt" sz="half" idx="11"/>
          </p:nvPr>
        </p:nvSpPr>
        <p:spPr>
          <a:xfrm>
            <a:off x="252000" y="6447600"/>
            <a:ext cx="946800" cy="365125"/>
          </a:xfrm>
        </p:spPr>
        <p:txBody>
          <a:bodyPr/>
          <a:lstStyle/>
          <a:p>
            <a:r>
              <a:rPr lang="pl-PL" smtClean="0"/>
              <a:t>2013-05-17</a:t>
            </a:r>
            <a:endParaRPr lang="pl-PL"/>
          </a:p>
        </p:txBody>
      </p:sp>
      <p:sp>
        <p:nvSpPr>
          <p:cNvPr id="24" name="Symbol zastępczy stopki 4"/>
          <p:cNvSpPr>
            <a:spLocks noGrp="1"/>
          </p:cNvSpPr>
          <p:nvPr>
            <p:ph type="ftr" sz="quarter" idx="12"/>
          </p:nvPr>
        </p:nvSpPr>
        <p:spPr>
          <a:xfrm>
            <a:off x="892800" y="6447600"/>
            <a:ext cx="1562400" cy="365125"/>
          </a:xfrm>
        </p:spPr>
        <p:txBody>
          <a:bodyPr/>
          <a:lstStyle/>
          <a:p>
            <a:r>
              <a:rPr lang="pl-PL" smtClean="0"/>
              <a:t>, Warsztaty IPA 2013</a:t>
            </a:r>
            <a:endParaRPr lang="pl-PL" dirty="0"/>
          </a:p>
        </p:txBody>
      </p:sp>
      <p:pic>
        <p:nvPicPr>
          <p:cNvPr id="18" name="Obraz 17" descr="mapa_polska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714348" y="1928802"/>
            <a:ext cx="5429288" cy="4386817"/>
          </a:xfrm>
          <a:prstGeom prst="rect">
            <a:avLst/>
          </a:prstGeom>
        </p:spPr>
      </p:pic>
      <p:sp>
        <p:nvSpPr>
          <p:cNvPr id="20" name="Prostokąt 19"/>
          <p:cNvSpPr/>
          <p:nvPr userDrawn="1"/>
        </p:nvSpPr>
        <p:spPr>
          <a:xfrm>
            <a:off x="0" y="260648"/>
            <a:ext cx="214314" cy="214314"/>
          </a:xfrm>
          <a:prstGeom prst="rect">
            <a:avLst/>
          </a:prstGeom>
          <a:solidFill>
            <a:srgbClr val="FDD318"/>
          </a:solidFill>
          <a:ln w="0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cxnSp>
        <p:nvCxnSpPr>
          <p:cNvPr id="25" name="Łącznik prosty 24"/>
          <p:cNvCxnSpPr/>
          <p:nvPr userDrawn="1"/>
        </p:nvCxnSpPr>
        <p:spPr>
          <a:xfrm>
            <a:off x="251520" y="908720"/>
            <a:ext cx="8712968" cy="0"/>
          </a:xfrm>
          <a:prstGeom prst="line">
            <a:avLst/>
          </a:prstGeom>
          <a:ln w="1524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6" name="Obraz 25" descr="ASKOM_0_153_153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4211960" y="6525344"/>
            <a:ext cx="831313" cy="176238"/>
          </a:xfrm>
          <a:prstGeom prst="rect">
            <a:avLst/>
          </a:prstGeom>
          <a:effectLst/>
        </p:spPr>
      </p:pic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el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ymbol zastępczy tytułu 1"/>
          <p:cNvSpPr>
            <a:spLocks noGrp="1"/>
          </p:cNvSpPr>
          <p:nvPr>
            <p:ph type="title" hasCustomPrompt="1"/>
          </p:nvPr>
        </p:nvSpPr>
        <p:spPr>
          <a:xfrm>
            <a:off x="252000" y="259200"/>
            <a:ext cx="871200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180975" indent="0" algn="l">
              <a:lnSpc>
                <a:spcPts val="2000"/>
              </a:lnSpc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pl-PL" dirty="0" smtClean="0"/>
              <a:t>Kliknij, aby dodać nagłówek</a:t>
            </a:r>
            <a:br>
              <a:rPr lang="pl-PL" dirty="0" smtClean="0"/>
            </a:br>
            <a:r>
              <a:rPr lang="pl-PL" dirty="0" smtClean="0"/>
              <a:t>(max 2 linijki)</a:t>
            </a:r>
            <a:endParaRPr lang="pl-PL" dirty="0"/>
          </a:p>
        </p:txBody>
      </p:sp>
      <p:sp>
        <p:nvSpPr>
          <p:cNvPr id="23" name="Symbol zastępczy daty 3"/>
          <p:cNvSpPr>
            <a:spLocks noGrp="1"/>
          </p:cNvSpPr>
          <p:nvPr>
            <p:ph type="dt" sz="half" idx="11"/>
          </p:nvPr>
        </p:nvSpPr>
        <p:spPr>
          <a:xfrm>
            <a:off x="252000" y="6447600"/>
            <a:ext cx="946800" cy="365125"/>
          </a:xfrm>
        </p:spPr>
        <p:txBody>
          <a:bodyPr/>
          <a:lstStyle/>
          <a:p>
            <a:r>
              <a:rPr lang="pl-PL" smtClean="0"/>
              <a:t>2013-05-17</a:t>
            </a:r>
            <a:endParaRPr lang="pl-PL" dirty="0"/>
          </a:p>
        </p:txBody>
      </p:sp>
      <p:sp>
        <p:nvSpPr>
          <p:cNvPr id="24" name="Symbol zastępczy stopki 4"/>
          <p:cNvSpPr>
            <a:spLocks noGrp="1"/>
          </p:cNvSpPr>
          <p:nvPr>
            <p:ph type="ftr" sz="quarter" idx="12"/>
          </p:nvPr>
        </p:nvSpPr>
        <p:spPr>
          <a:xfrm>
            <a:off x="892800" y="6447600"/>
            <a:ext cx="1562400" cy="365125"/>
          </a:xfrm>
        </p:spPr>
        <p:txBody>
          <a:bodyPr/>
          <a:lstStyle/>
          <a:p>
            <a:r>
              <a:rPr lang="pl-PL" smtClean="0"/>
              <a:t>, Warsztaty IPA 2013</a:t>
            </a:r>
            <a:endParaRPr lang="pl-PL" dirty="0"/>
          </a:p>
        </p:txBody>
      </p:sp>
      <p:sp>
        <p:nvSpPr>
          <p:cNvPr id="19" name="Prostokąt 18"/>
          <p:cNvSpPr/>
          <p:nvPr userDrawn="1"/>
        </p:nvSpPr>
        <p:spPr>
          <a:xfrm>
            <a:off x="0" y="260648"/>
            <a:ext cx="214314" cy="214314"/>
          </a:xfrm>
          <a:prstGeom prst="rect">
            <a:avLst/>
          </a:prstGeom>
          <a:solidFill>
            <a:srgbClr val="FDD318"/>
          </a:solidFill>
          <a:ln w="0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cxnSp>
        <p:nvCxnSpPr>
          <p:cNvPr id="22" name="Łącznik prosty 21"/>
          <p:cNvCxnSpPr/>
          <p:nvPr userDrawn="1"/>
        </p:nvCxnSpPr>
        <p:spPr>
          <a:xfrm>
            <a:off x="251520" y="908720"/>
            <a:ext cx="8712968" cy="0"/>
          </a:xfrm>
          <a:prstGeom prst="line">
            <a:avLst/>
          </a:prstGeom>
          <a:ln w="1524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Obraz 24" descr="ASKOM_0_153_153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211960" y="6525344"/>
            <a:ext cx="831313" cy="176238"/>
          </a:xfrm>
          <a:prstGeom prst="rect">
            <a:avLst/>
          </a:prstGeom>
          <a:effectLst/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am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ymbol zastępczy daty 3"/>
          <p:cNvSpPr>
            <a:spLocks noGrp="1"/>
          </p:cNvSpPr>
          <p:nvPr>
            <p:ph type="dt" sz="half" idx="10"/>
          </p:nvPr>
        </p:nvSpPr>
        <p:spPr>
          <a:xfrm>
            <a:off x="252000" y="6447600"/>
            <a:ext cx="946800" cy="365125"/>
          </a:xfrm>
        </p:spPr>
        <p:txBody>
          <a:bodyPr/>
          <a:lstStyle/>
          <a:p>
            <a:r>
              <a:rPr lang="pl-PL" smtClean="0"/>
              <a:t>2013-05-17</a:t>
            </a:r>
            <a:endParaRPr lang="pl-PL"/>
          </a:p>
        </p:txBody>
      </p:sp>
      <p:sp>
        <p:nvSpPr>
          <p:cNvPr id="17" name="Symbol zastępczy stopki 4"/>
          <p:cNvSpPr>
            <a:spLocks noGrp="1"/>
          </p:cNvSpPr>
          <p:nvPr>
            <p:ph type="ftr" sz="quarter" idx="11"/>
          </p:nvPr>
        </p:nvSpPr>
        <p:spPr>
          <a:xfrm>
            <a:off x="892800" y="6447600"/>
            <a:ext cx="1562400" cy="365125"/>
          </a:xfrm>
        </p:spPr>
        <p:txBody>
          <a:bodyPr/>
          <a:lstStyle/>
          <a:p>
            <a:r>
              <a:rPr lang="pl-PL" smtClean="0"/>
              <a:t>, Warsztaty IPA 2013</a:t>
            </a:r>
            <a:endParaRPr lang="pl-PL" dirty="0"/>
          </a:p>
        </p:txBody>
      </p:sp>
      <p:sp>
        <p:nvSpPr>
          <p:cNvPr id="19" name="Symbol zastępczy tytułu 1"/>
          <p:cNvSpPr>
            <a:spLocks noGrp="1"/>
          </p:cNvSpPr>
          <p:nvPr>
            <p:ph type="title" hasCustomPrompt="1"/>
          </p:nvPr>
        </p:nvSpPr>
        <p:spPr>
          <a:xfrm>
            <a:off x="252000" y="259200"/>
            <a:ext cx="871200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180975" indent="0" algn="l">
              <a:lnSpc>
                <a:spcPts val="2000"/>
              </a:lnSpc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pl-PL" dirty="0" smtClean="0"/>
              <a:t>Kliknij, aby dodać nagłówek</a:t>
            </a:r>
            <a:br>
              <a:rPr lang="pl-PL" dirty="0" smtClean="0"/>
            </a:br>
            <a:r>
              <a:rPr lang="pl-PL" dirty="0" smtClean="0"/>
              <a:t>(max 2 linijki)</a:t>
            </a:r>
            <a:endParaRPr lang="pl-PL" dirty="0"/>
          </a:p>
        </p:txBody>
      </p:sp>
      <p:sp>
        <p:nvSpPr>
          <p:cNvPr id="20" name="Symbol zastępczy tytułu pionowego 2"/>
          <p:cNvSpPr>
            <a:spLocks noGrp="1"/>
          </p:cNvSpPr>
          <p:nvPr>
            <p:ph type="body" orient="vert" idx="1" hasCustomPrompt="1"/>
          </p:nvPr>
        </p:nvSpPr>
        <p:spPr>
          <a:xfrm>
            <a:off x="251520" y="1196752"/>
            <a:ext cx="8712968" cy="4929411"/>
          </a:xfrm>
        </p:spPr>
        <p:txBody>
          <a:bodyPr vert="horz">
            <a:normAutofit/>
          </a:bodyPr>
          <a:lstStyle>
            <a:lvl1pPr>
              <a:buFont typeface="Arial" pitchFamily="34" charset="0"/>
              <a:buNone/>
              <a:defRPr sz="1400"/>
            </a:lvl1pPr>
          </a:lstStyle>
          <a:p>
            <a:pPr lvl="0"/>
            <a:r>
              <a:rPr lang="pl-PL" dirty="0" smtClean="0"/>
              <a:t>Kliknij, aby dodać tekst</a:t>
            </a:r>
          </a:p>
        </p:txBody>
      </p:sp>
      <p:sp>
        <p:nvSpPr>
          <p:cNvPr id="21" name="Prostokąt 20"/>
          <p:cNvSpPr/>
          <p:nvPr userDrawn="1"/>
        </p:nvSpPr>
        <p:spPr>
          <a:xfrm>
            <a:off x="0" y="260648"/>
            <a:ext cx="214314" cy="214314"/>
          </a:xfrm>
          <a:prstGeom prst="rect">
            <a:avLst/>
          </a:prstGeom>
          <a:solidFill>
            <a:srgbClr val="FDD318"/>
          </a:solidFill>
          <a:ln w="0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cxnSp>
        <p:nvCxnSpPr>
          <p:cNvPr id="22" name="Łącznik prosty 21"/>
          <p:cNvCxnSpPr/>
          <p:nvPr userDrawn="1"/>
        </p:nvCxnSpPr>
        <p:spPr>
          <a:xfrm>
            <a:off x="251520" y="908720"/>
            <a:ext cx="8712968" cy="0"/>
          </a:xfrm>
          <a:prstGeom prst="line">
            <a:avLst/>
          </a:prstGeom>
          <a:ln w="1524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4" name="Obraz 23" descr="ASKOM_0_153_153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211960" y="6525344"/>
            <a:ext cx="831313" cy="176238"/>
          </a:xfrm>
          <a:prstGeom prst="rect">
            <a:avLst/>
          </a:prstGeom>
          <a:effectLst/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+zdjęc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rostokąt 9"/>
          <p:cNvSpPr/>
          <p:nvPr userDrawn="1"/>
        </p:nvSpPr>
        <p:spPr>
          <a:xfrm>
            <a:off x="5929322" y="2214554"/>
            <a:ext cx="3000396" cy="2286016"/>
          </a:xfrm>
          <a:prstGeom prst="rect">
            <a:avLst/>
          </a:prstGeom>
          <a:solidFill>
            <a:schemeClr val="bg1"/>
          </a:solidFill>
          <a:ln w="12700">
            <a:solidFill>
              <a:schemeClr val="bg1">
                <a:lumMod val="75000"/>
              </a:schemeClr>
            </a:solidFill>
          </a:ln>
          <a:effectLst>
            <a:outerShdw blurRad="177800" dist="38100" dir="8100000" sx="102000" sy="102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6" name="Symbol zastępczy tytułu 1"/>
          <p:cNvSpPr>
            <a:spLocks noGrp="1"/>
          </p:cNvSpPr>
          <p:nvPr>
            <p:ph type="title" hasCustomPrompt="1"/>
          </p:nvPr>
        </p:nvSpPr>
        <p:spPr>
          <a:xfrm>
            <a:off x="252000" y="259200"/>
            <a:ext cx="871200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180975" indent="0" algn="l">
              <a:lnSpc>
                <a:spcPts val="2000"/>
              </a:lnSpc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pl-PL" dirty="0" smtClean="0"/>
              <a:t>Kliknij, aby dodać nagłówek</a:t>
            </a:r>
            <a:br>
              <a:rPr lang="pl-PL" dirty="0" smtClean="0"/>
            </a:br>
            <a:r>
              <a:rPr lang="pl-PL" dirty="0" smtClean="0"/>
              <a:t>(max 2 linijki)</a:t>
            </a:r>
            <a:endParaRPr lang="pl-PL" dirty="0"/>
          </a:p>
        </p:txBody>
      </p:sp>
      <p:sp>
        <p:nvSpPr>
          <p:cNvPr id="17" name="Symbol zastępczy daty 3"/>
          <p:cNvSpPr>
            <a:spLocks noGrp="1"/>
          </p:cNvSpPr>
          <p:nvPr>
            <p:ph type="dt" sz="half" idx="10"/>
          </p:nvPr>
        </p:nvSpPr>
        <p:spPr>
          <a:xfrm>
            <a:off x="252000" y="6447600"/>
            <a:ext cx="946800" cy="365125"/>
          </a:xfrm>
        </p:spPr>
        <p:txBody>
          <a:bodyPr/>
          <a:lstStyle/>
          <a:p>
            <a:r>
              <a:rPr lang="pl-PL" smtClean="0"/>
              <a:t>2013-05-17</a:t>
            </a:r>
            <a:endParaRPr lang="pl-PL"/>
          </a:p>
        </p:txBody>
      </p:sp>
      <p:sp>
        <p:nvSpPr>
          <p:cNvPr id="18" name="Symbol zastępczy stopki 4"/>
          <p:cNvSpPr>
            <a:spLocks noGrp="1"/>
          </p:cNvSpPr>
          <p:nvPr>
            <p:ph type="ftr" sz="quarter" idx="11"/>
          </p:nvPr>
        </p:nvSpPr>
        <p:spPr>
          <a:xfrm>
            <a:off x="892800" y="6447600"/>
            <a:ext cx="1562400" cy="365125"/>
          </a:xfrm>
        </p:spPr>
        <p:txBody>
          <a:bodyPr/>
          <a:lstStyle/>
          <a:p>
            <a:r>
              <a:rPr lang="pl-PL" smtClean="0"/>
              <a:t>, Warsztaty IPA 2013</a:t>
            </a:r>
            <a:endParaRPr lang="pl-PL" dirty="0"/>
          </a:p>
        </p:txBody>
      </p:sp>
      <p:sp>
        <p:nvSpPr>
          <p:cNvPr id="19" name="Symbol zastępczy obrazu 19"/>
          <p:cNvSpPr>
            <a:spLocks noGrp="1"/>
          </p:cNvSpPr>
          <p:nvPr>
            <p:ph type="pic" sz="quarter" idx="12" hasCustomPrompt="1"/>
          </p:nvPr>
        </p:nvSpPr>
        <p:spPr>
          <a:xfrm>
            <a:off x="6001200" y="2286000"/>
            <a:ext cx="2858400" cy="2142000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</a:lstStyle>
          <a:p>
            <a:r>
              <a:rPr lang="pl-PL" dirty="0" smtClean="0"/>
              <a:t>Kliknij na ikonę, aby wstawić zdjęcie. Tym sposobem zdjęcie zostanie automatycznie przycięte do wielkości niniejszego okna.</a:t>
            </a:r>
          </a:p>
        </p:txBody>
      </p:sp>
      <p:sp>
        <p:nvSpPr>
          <p:cNvPr id="23" name="Prostokąt 22"/>
          <p:cNvSpPr/>
          <p:nvPr userDrawn="1"/>
        </p:nvSpPr>
        <p:spPr>
          <a:xfrm>
            <a:off x="0" y="260648"/>
            <a:ext cx="214314" cy="214314"/>
          </a:xfrm>
          <a:prstGeom prst="rect">
            <a:avLst/>
          </a:prstGeom>
          <a:solidFill>
            <a:srgbClr val="FDD318"/>
          </a:solidFill>
          <a:ln w="0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cxnSp>
        <p:nvCxnSpPr>
          <p:cNvPr id="24" name="Łącznik prosty 23"/>
          <p:cNvCxnSpPr/>
          <p:nvPr userDrawn="1"/>
        </p:nvCxnSpPr>
        <p:spPr>
          <a:xfrm>
            <a:off x="251520" y="908720"/>
            <a:ext cx="8712968" cy="0"/>
          </a:xfrm>
          <a:prstGeom prst="line">
            <a:avLst/>
          </a:prstGeom>
          <a:ln w="1524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Obraz 24" descr="ASKOM_0_153_153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211960" y="6525344"/>
            <a:ext cx="831313" cy="176238"/>
          </a:xfrm>
          <a:prstGeom prst="rect">
            <a:avLst/>
          </a:prstGeom>
          <a:effectLst/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 wstawiania ramki ze zdjęciem o zmiennych rozmiara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ymbol zastępczy tytułu 1"/>
          <p:cNvSpPr>
            <a:spLocks noGrp="1"/>
          </p:cNvSpPr>
          <p:nvPr>
            <p:ph type="title" hasCustomPrompt="1"/>
          </p:nvPr>
        </p:nvSpPr>
        <p:spPr>
          <a:xfrm>
            <a:off x="252000" y="259200"/>
            <a:ext cx="871200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180975" indent="0" algn="l">
              <a:lnSpc>
                <a:spcPts val="2000"/>
              </a:lnSpc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pl-PL" dirty="0" smtClean="0"/>
              <a:t>Kliknij, aby dodać nagłówek</a:t>
            </a:r>
            <a:br>
              <a:rPr lang="pl-PL" dirty="0" smtClean="0"/>
            </a:br>
            <a:r>
              <a:rPr lang="pl-PL" dirty="0" smtClean="0"/>
              <a:t>(max 2 linijki)</a:t>
            </a:r>
            <a:endParaRPr lang="pl-PL" dirty="0"/>
          </a:p>
        </p:txBody>
      </p:sp>
      <p:sp>
        <p:nvSpPr>
          <p:cNvPr id="17" name="Symbol zastępczy daty 3"/>
          <p:cNvSpPr>
            <a:spLocks noGrp="1"/>
          </p:cNvSpPr>
          <p:nvPr>
            <p:ph type="dt" sz="half" idx="10"/>
          </p:nvPr>
        </p:nvSpPr>
        <p:spPr>
          <a:xfrm>
            <a:off x="252000" y="6447600"/>
            <a:ext cx="946800" cy="365125"/>
          </a:xfrm>
        </p:spPr>
        <p:txBody>
          <a:bodyPr/>
          <a:lstStyle/>
          <a:p>
            <a:r>
              <a:rPr lang="pl-PL" smtClean="0"/>
              <a:t>2013-05-17</a:t>
            </a:r>
            <a:endParaRPr lang="pl-PL"/>
          </a:p>
        </p:txBody>
      </p:sp>
      <p:sp>
        <p:nvSpPr>
          <p:cNvPr id="18" name="Symbol zastępczy stopki 4"/>
          <p:cNvSpPr>
            <a:spLocks noGrp="1"/>
          </p:cNvSpPr>
          <p:nvPr>
            <p:ph type="ftr" sz="quarter" idx="11"/>
          </p:nvPr>
        </p:nvSpPr>
        <p:spPr>
          <a:xfrm>
            <a:off x="892800" y="6447600"/>
            <a:ext cx="1562400" cy="365125"/>
          </a:xfrm>
        </p:spPr>
        <p:txBody>
          <a:bodyPr/>
          <a:lstStyle/>
          <a:p>
            <a:r>
              <a:rPr lang="pl-PL" smtClean="0"/>
              <a:t>, Warsztaty IPA 2013</a:t>
            </a:r>
            <a:endParaRPr lang="pl-PL" dirty="0"/>
          </a:p>
        </p:txBody>
      </p:sp>
      <p:sp>
        <p:nvSpPr>
          <p:cNvPr id="22" name="Prostokąt 21"/>
          <p:cNvSpPr/>
          <p:nvPr userDrawn="1"/>
        </p:nvSpPr>
        <p:spPr>
          <a:xfrm>
            <a:off x="0" y="260648"/>
            <a:ext cx="214314" cy="214314"/>
          </a:xfrm>
          <a:prstGeom prst="rect">
            <a:avLst/>
          </a:prstGeom>
          <a:solidFill>
            <a:srgbClr val="FDD318"/>
          </a:solidFill>
          <a:ln w="0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cxnSp>
        <p:nvCxnSpPr>
          <p:cNvPr id="23" name="Łącznik prosty 22"/>
          <p:cNvCxnSpPr/>
          <p:nvPr userDrawn="1"/>
        </p:nvCxnSpPr>
        <p:spPr>
          <a:xfrm>
            <a:off x="251520" y="908720"/>
            <a:ext cx="8712968" cy="0"/>
          </a:xfrm>
          <a:prstGeom prst="line">
            <a:avLst/>
          </a:prstGeom>
          <a:ln w="1524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7" name="Obraz 26" descr="ASKOM_0_153_153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211960" y="6525344"/>
            <a:ext cx="831313" cy="176238"/>
          </a:xfrm>
          <a:prstGeom prst="rect">
            <a:avLst/>
          </a:prstGeom>
          <a:effectLst/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ypunktow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ymbol zastępczy tytułu 1"/>
          <p:cNvSpPr>
            <a:spLocks noGrp="1"/>
          </p:cNvSpPr>
          <p:nvPr>
            <p:ph type="title" hasCustomPrompt="1"/>
          </p:nvPr>
        </p:nvSpPr>
        <p:spPr>
          <a:xfrm>
            <a:off x="252000" y="259200"/>
            <a:ext cx="871200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180975" indent="0" algn="l">
              <a:lnSpc>
                <a:spcPts val="2000"/>
              </a:lnSpc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pl-PL" dirty="0" smtClean="0"/>
              <a:t>Kliknij, aby dodać nagłówek</a:t>
            </a:r>
            <a:br>
              <a:rPr lang="pl-PL" dirty="0" smtClean="0"/>
            </a:br>
            <a:r>
              <a:rPr lang="pl-PL" dirty="0" smtClean="0"/>
              <a:t>(max 2 linijki)</a:t>
            </a:r>
            <a:endParaRPr lang="pl-PL" dirty="0"/>
          </a:p>
        </p:txBody>
      </p:sp>
      <p:sp>
        <p:nvSpPr>
          <p:cNvPr id="15" name="Symbol zastępczy daty 3"/>
          <p:cNvSpPr>
            <a:spLocks noGrp="1"/>
          </p:cNvSpPr>
          <p:nvPr>
            <p:ph type="dt" sz="half" idx="10"/>
          </p:nvPr>
        </p:nvSpPr>
        <p:spPr>
          <a:xfrm>
            <a:off x="252000" y="6447600"/>
            <a:ext cx="946800" cy="365125"/>
          </a:xfrm>
        </p:spPr>
        <p:txBody>
          <a:bodyPr/>
          <a:lstStyle/>
          <a:p>
            <a:r>
              <a:rPr lang="pl-PL" smtClean="0"/>
              <a:t>2013-05-17</a:t>
            </a:r>
            <a:endParaRPr lang="pl-PL"/>
          </a:p>
        </p:txBody>
      </p:sp>
      <p:sp>
        <p:nvSpPr>
          <p:cNvPr id="16" name="Symbol zastępczy stopki 4"/>
          <p:cNvSpPr>
            <a:spLocks noGrp="1"/>
          </p:cNvSpPr>
          <p:nvPr>
            <p:ph type="ftr" sz="quarter" idx="11"/>
          </p:nvPr>
        </p:nvSpPr>
        <p:spPr>
          <a:xfrm>
            <a:off x="892800" y="6447600"/>
            <a:ext cx="1562400" cy="365125"/>
          </a:xfrm>
        </p:spPr>
        <p:txBody>
          <a:bodyPr/>
          <a:lstStyle/>
          <a:p>
            <a:r>
              <a:rPr lang="pl-PL" smtClean="0"/>
              <a:t>, Warsztaty IPA 2013</a:t>
            </a:r>
            <a:endParaRPr lang="pl-PL" dirty="0"/>
          </a:p>
        </p:txBody>
      </p:sp>
      <p:sp>
        <p:nvSpPr>
          <p:cNvPr id="7" name="Symbol zastępczy tytułu pionowego 2"/>
          <p:cNvSpPr>
            <a:spLocks noGrp="1"/>
          </p:cNvSpPr>
          <p:nvPr>
            <p:ph type="body" orient="vert" idx="1" hasCustomPrompt="1"/>
          </p:nvPr>
        </p:nvSpPr>
        <p:spPr>
          <a:xfrm>
            <a:off x="251520" y="1268760"/>
            <a:ext cx="8712968" cy="4857403"/>
          </a:xfrm>
        </p:spPr>
        <p:txBody>
          <a:bodyPr vert="horz"/>
          <a:lstStyle>
            <a:lvl1pPr>
              <a:defRPr/>
            </a:lvl1pPr>
          </a:lstStyle>
          <a:p>
            <a:pPr lvl="0"/>
            <a:r>
              <a:rPr lang="pl-PL" dirty="0" smtClean="0"/>
              <a:t>Kliknij, aby dodać tekst</a:t>
            </a:r>
          </a:p>
          <a:p>
            <a:pPr lvl="1"/>
            <a:r>
              <a:rPr lang="pl-PL" dirty="0" smtClean="0"/>
              <a:t>Drugi poziom</a:t>
            </a:r>
          </a:p>
          <a:p>
            <a:pPr lvl="2"/>
            <a:r>
              <a:rPr lang="pl-PL" dirty="0" smtClean="0"/>
              <a:t>Trzeci poziom</a:t>
            </a:r>
          </a:p>
          <a:p>
            <a:pPr lvl="3"/>
            <a:r>
              <a:rPr lang="pl-PL" dirty="0" smtClean="0"/>
              <a:t>Czwarty poziom</a:t>
            </a:r>
          </a:p>
          <a:p>
            <a:pPr lvl="4"/>
            <a:r>
              <a:rPr lang="pl-PL" dirty="0" smtClean="0"/>
              <a:t>Piąty poziom</a:t>
            </a:r>
            <a:endParaRPr lang="pl-PL" dirty="0"/>
          </a:p>
        </p:txBody>
      </p:sp>
      <p:sp>
        <p:nvSpPr>
          <p:cNvPr id="20" name="Prostokąt 19"/>
          <p:cNvSpPr/>
          <p:nvPr userDrawn="1"/>
        </p:nvSpPr>
        <p:spPr>
          <a:xfrm>
            <a:off x="0" y="260648"/>
            <a:ext cx="214314" cy="214314"/>
          </a:xfrm>
          <a:prstGeom prst="rect">
            <a:avLst/>
          </a:prstGeom>
          <a:solidFill>
            <a:srgbClr val="FDD318"/>
          </a:solidFill>
          <a:ln w="0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cxnSp>
        <p:nvCxnSpPr>
          <p:cNvPr id="21" name="Łącznik prosty 20"/>
          <p:cNvCxnSpPr/>
          <p:nvPr userDrawn="1"/>
        </p:nvCxnSpPr>
        <p:spPr>
          <a:xfrm>
            <a:off x="251520" y="908720"/>
            <a:ext cx="8712968" cy="0"/>
          </a:xfrm>
          <a:prstGeom prst="line">
            <a:avLst/>
          </a:prstGeom>
          <a:ln w="1524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" name="Obraz 21" descr="ASKOM_0_153_153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211960" y="6525344"/>
            <a:ext cx="831313" cy="176238"/>
          </a:xfrm>
          <a:prstGeom prst="rect">
            <a:avLst/>
          </a:prstGeom>
          <a:effectLst/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 diagr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ymbol zastępczy daty 3"/>
          <p:cNvSpPr>
            <a:spLocks noGrp="1"/>
          </p:cNvSpPr>
          <p:nvPr>
            <p:ph type="dt" sz="half" idx="10"/>
          </p:nvPr>
        </p:nvSpPr>
        <p:spPr>
          <a:xfrm>
            <a:off x="252000" y="6447600"/>
            <a:ext cx="946800" cy="365125"/>
          </a:xfrm>
        </p:spPr>
        <p:txBody>
          <a:bodyPr/>
          <a:lstStyle/>
          <a:p>
            <a:r>
              <a:rPr lang="pl-PL" smtClean="0"/>
              <a:t>2013-05-17</a:t>
            </a:r>
            <a:endParaRPr lang="pl-PL"/>
          </a:p>
        </p:txBody>
      </p:sp>
      <p:sp>
        <p:nvSpPr>
          <p:cNvPr id="18" name="Symbol zastępczy stopki 4"/>
          <p:cNvSpPr>
            <a:spLocks noGrp="1"/>
          </p:cNvSpPr>
          <p:nvPr>
            <p:ph type="ftr" sz="quarter" idx="11"/>
          </p:nvPr>
        </p:nvSpPr>
        <p:spPr>
          <a:xfrm>
            <a:off x="892800" y="6447600"/>
            <a:ext cx="1562400" cy="365125"/>
          </a:xfrm>
        </p:spPr>
        <p:txBody>
          <a:bodyPr/>
          <a:lstStyle/>
          <a:p>
            <a:r>
              <a:rPr lang="pl-PL" smtClean="0"/>
              <a:t>, Warsztaty IPA 2013</a:t>
            </a:r>
            <a:endParaRPr lang="pl-PL" dirty="0"/>
          </a:p>
        </p:txBody>
      </p:sp>
      <p:sp>
        <p:nvSpPr>
          <p:cNvPr id="21" name="Symbol zastępczy tytułu 1"/>
          <p:cNvSpPr>
            <a:spLocks noGrp="1"/>
          </p:cNvSpPr>
          <p:nvPr>
            <p:ph type="title" hasCustomPrompt="1"/>
          </p:nvPr>
        </p:nvSpPr>
        <p:spPr>
          <a:xfrm>
            <a:off x="252000" y="259200"/>
            <a:ext cx="871200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180975" indent="0" algn="l">
              <a:lnSpc>
                <a:spcPts val="2000"/>
              </a:lnSpc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pl-PL" dirty="0" smtClean="0"/>
              <a:t>Kliknij, aby dodać nagłówek</a:t>
            </a:r>
            <a:br>
              <a:rPr lang="pl-PL" dirty="0" smtClean="0"/>
            </a:br>
            <a:r>
              <a:rPr lang="pl-PL" dirty="0" smtClean="0"/>
              <a:t>(max 2 linijki)</a:t>
            </a:r>
            <a:endParaRPr lang="pl-PL" dirty="0"/>
          </a:p>
        </p:txBody>
      </p:sp>
      <p:sp>
        <p:nvSpPr>
          <p:cNvPr id="22" name="Prostokąt 21"/>
          <p:cNvSpPr/>
          <p:nvPr userDrawn="1"/>
        </p:nvSpPr>
        <p:spPr>
          <a:xfrm>
            <a:off x="0" y="260648"/>
            <a:ext cx="214314" cy="214314"/>
          </a:xfrm>
          <a:prstGeom prst="rect">
            <a:avLst/>
          </a:prstGeom>
          <a:solidFill>
            <a:srgbClr val="FDD318"/>
          </a:solidFill>
          <a:ln w="0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cxnSp>
        <p:nvCxnSpPr>
          <p:cNvPr id="23" name="Łącznik prosty 22"/>
          <p:cNvCxnSpPr/>
          <p:nvPr userDrawn="1"/>
        </p:nvCxnSpPr>
        <p:spPr>
          <a:xfrm>
            <a:off x="251520" y="908720"/>
            <a:ext cx="8712968" cy="0"/>
          </a:xfrm>
          <a:prstGeom prst="line">
            <a:avLst/>
          </a:prstGeom>
          <a:ln w="1524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4" name="Obraz 23" descr="ASKOM_0_153_153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211960" y="6525344"/>
            <a:ext cx="831313" cy="176238"/>
          </a:xfrm>
          <a:prstGeom prst="rect">
            <a:avLst/>
          </a:prstGeom>
          <a:effectLst/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 wyk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ymbol zastępczy tytułu 1"/>
          <p:cNvSpPr>
            <a:spLocks noGrp="1"/>
          </p:cNvSpPr>
          <p:nvPr>
            <p:ph type="title" hasCustomPrompt="1"/>
          </p:nvPr>
        </p:nvSpPr>
        <p:spPr>
          <a:xfrm>
            <a:off x="252000" y="259200"/>
            <a:ext cx="871200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180975" indent="0" algn="l">
              <a:lnSpc>
                <a:spcPts val="2000"/>
              </a:lnSpc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pl-PL" dirty="0" smtClean="0"/>
              <a:t>Kliknij, aby dodać nagłówek</a:t>
            </a:r>
            <a:br>
              <a:rPr lang="pl-PL" dirty="0" smtClean="0"/>
            </a:br>
            <a:r>
              <a:rPr lang="pl-PL" dirty="0" smtClean="0"/>
              <a:t>(max 2 linijki)</a:t>
            </a:r>
            <a:endParaRPr lang="pl-PL" dirty="0"/>
          </a:p>
        </p:txBody>
      </p:sp>
      <p:sp>
        <p:nvSpPr>
          <p:cNvPr id="15" name="Symbol zastępczy daty 3"/>
          <p:cNvSpPr>
            <a:spLocks noGrp="1"/>
          </p:cNvSpPr>
          <p:nvPr>
            <p:ph type="dt" sz="half" idx="10"/>
          </p:nvPr>
        </p:nvSpPr>
        <p:spPr>
          <a:xfrm>
            <a:off x="252000" y="6447600"/>
            <a:ext cx="946800" cy="365125"/>
          </a:xfrm>
        </p:spPr>
        <p:txBody>
          <a:bodyPr/>
          <a:lstStyle/>
          <a:p>
            <a:r>
              <a:rPr lang="pl-PL" smtClean="0"/>
              <a:t>2013-05-17</a:t>
            </a:r>
            <a:endParaRPr lang="pl-PL" dirty="0"/>
          </a:p>
        </p:txBody>
      </p:sp>
      <p:sp>
        <p:nvSpPr>
          <p:cNvPr id="16" name="Symbol zastępczy stopki 4"/>
          <p:cNvSpPr>
            <a:spLocks noGrp="1"/>
          </p:cNvSpPr>
          <p:nvPr>
            <p:ph type="ftr" sz="quarter" idx="11"/>
          </p:nvPr>
        </p:nvSpPr>
        <p:spPr>
          <a:xfrm>
            <a:off x="892800" y="6447600"/>
            <a:ext cx="1562400" cy="365125"/>
          </a:xfrm>
        </p:spPr>
        <p:txBody>
          <a:bodyPr/>
          <a:lstStyle/>
          <a:p>
            <a:r>
              <a:rPr lang="pl-PL" smtClean="0"/>
              <a:t>, Warsztaty IPA 2013</a:t>
            </a:r>
            <a:endParaRPr lang="pl-PL" dirty="0"/>
          </a:p>
        </p:txBody>
      </p:sp>
      <p:sp>
        <p:nvSpPr>
          <p:cNvPr id="20" name="Prostokąt 19"/>
          <p:cNvSpPr/>
          <p:nvPr userDrawn="1"/>
        </p:nvSpPr>
        <p:spPr>
          <a:xfrm>
            <a:off x="0" y="260648"/>
            <a:ext cx="214314" cy="214314"/>
          </a:xfrm>
          <a:prstGeom prst="rect">
            <a:avLst/>
          </a:prstGeom>
          <a:solidFill>
            <a:srgbClr val="FDD318"/>
          </a:solidFill>
          <a:ln w="0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cxnSp>
        <p:nvCxnSpPr>
          <p:cNvPr id="21" name="Łącznik prosty 20"/>
          <p:cNvCxnSpPr/>
          <p:nvPr userDrawn="1"/>
        </p:nvCxnSpPr>
        <p:spPr>
          <a:xfrm>
            <a:off x="251520" y="908720"/>
            <a:ext cx="8712968" cy="0"/>
          </a:xfrm>
          <a:prstGeom prst="line">
            <a:avLst/>
          </a:prstGeom>
          <a:ln w="1524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" name="Obraz 21" descr="ASKOM_0_153_153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211960" y="6525344"/>
            <a:ext cx="831313" cy="176238"/>
          </a:xfrm>
          <a:prstGeom prst="rect">
            <a:avLst/>
          </a:prstGeom>
          <a:effectLst/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image" Target="../media/image1.png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 dirty="0" smtClean="0"/>
              <a:t>Kliknij, aby edytować </a:t>
            </a:r>
            <a:r>
              <a:rPr lang="pl-PL" dirty="0" err="1" smtClean="0"/>
              <a:t>styl</a:t>
            </a:r>
            <a:endParaRPr lang="pl-PL" dirty="0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 dirty="0" smtClean="0"/>
              <a:t>Kliknij, aby edytować style wzorca tekstu</a:t>
            </a:r>
          </a:p>
          <a:p>
            <a:pPr lvl="1"/>
            <a:r>
              <a:rPr lang="pl-PL" dirty="0" smtClean="0"/>
              <a:t>Drugi poziom</a:t>
            </a:r>
          </a:p>
          <a:p>
            <a:pPr lvl="2"/>
            <a:r>
              <a:rPr lang="pl-PL" dirty="0" smtClean="0"/>
              <a:t>Trzeci poziom</a:t>
            </a:r>
          </a:p>
          <a:p>
            <a:pPr lvl="3"/>
            <a:r>
              <a:rPr lang="pl-PL" dirty="0" smtClean="0"/>
              <a:t>Czwarty poziom</a:t>
            </a:r>
          </a:p>
          <a:p>
            <a:pPr lvl="4"/>
            <a:r>
              <a:rPr lang="pl-PL" dirty="0" smtClean="0"/>
              <a:t>Piąty poziom</a:t>
            </a:r>
            <a:endParaRPr lang="pl-PL" dirty="0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9464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i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pl-PL" smtClean="0"/>
              <a:t>2013-05-17</a:t>
            </a:r>
            <a:endParaRPr lang="pl-PL" dirty="0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1098000" y="6356350"/>
            <a:ext cx="158417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i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pl-PL" smtClean="0"/>
              <a:t>, Warsztaty IPA 2013</a:t>
            </a:r>
            <a:endParaRPr lang="pl-PL" dirty="0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4A0A35-2D3F-462D-A52D-7EB7C0242FF2}" type="slidenum">
              <a:rPr lang="pl-PL" smtClean="0"/>
              <a:pPr/>
              <a:t>‹#›</a:t>
            </a:fld>
            <a:endParaRPr lang="pl-P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92" r:id="rId2"/>
    <p:sldLayoutId id="2147483651" r:id="rId3"/>
    <p:sldLayoutId id="2147483682" r:id="rId4"/>
    <p:sldLayoutId id="2147483652" r:id="rId5"/>
    <p:sldLayoutId id="2147483683" r:id="rId6"/>
    <p:sldLayoutId id="2147483650" r:id="rId7"/>
    <p:sldLayoutId id="2147483653" r:id="rId8"/>
    <p:sldLayoutId id="2147483654" r:id="rId9"/>
    <p:sldLayoutId id="2147483691" r:id="rId10"/>
    <p:sldLayoutId id="2147483655" r:id="rId11"/>
    <p:sldLayoutId id="2147483674" r:id="rId12"/>
    <p:sldLayoutId id="2147483676" r:id="rId13"/>
    <p:sldLayoutId id="2147483656" r:id="rId14"/>
    <p:sldLayoutId id="2147483693" r:id="rId15"/>
    <p:sldLayoutId id="2147483657" r:id="rId16"/>
    <p:sldLayoutId id="2147483658" r:id="rId17"/>
    <p:sldLayoutId id="2147483659" r:id="rId18"/>
    <p:sldLayoutId id="2147483660" r:id="rId19"/>
    <p:sldLayoutId id="2147483661" r:id="rId20"/>
    <p:sldLayoutId id="2147483662" r:id="rId21"/>
    <p:sldLayoutId id="2147483664" r:id="rId22"/>
    <p:sldLayoutId id="2147483666" r:id="rId23"/>
    <p:sldLayoutId id="2147483667" r:id="rId24"/>
    <p:sldLayoutId id="2147483669" r:id="rId25"/>
    <p:sldLayoutId id="2147483672" r:id="rId26"/>
    <p:sldLayoutId id="2147483673" r:id="rId27"/>
    <p:sldLayoutId id="2147483677" r:id="rId28"/>
    <p:sldLayoutId id="2147483678" r:id="rId29"/>
    <p:sldLayoutId id="2147483679" r:id="rId30"/>
    <p:sldLayoutId id="2147483680" r:id="rId31"/>
    <p:sldLayoutId id="2147483684" r:id="rId32"/>
    <p:sldLayoutId id="2147483681" r:id="rId33"/>
  </p:sldLayoutIdLst>
  <p:hf sldNum="0" hdr="0"/>
  <p:txStyles>
    <p:titleStyle>
      <a:lvl1pPr algn="ctr" defTabSz="914400" rtl="0" eaLnBrk="1" latinLnBrk="0" hangingPunct="1">
        <a:spcBef>
          <a:spcPct val="0"/>
        </a:spcBef>
        <a:buNone/>
        <a:defRPr sz="2400" b="1" kern="1200">
          <a:solidFill>
            <a:srgbClr val="898989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Tx/>
        <a:buBlip>
          <a:blip r:embed="rId35"/>
        </a:buBlip>
        <a:defRPr sz="1800" b="0" kern="1200">
          <a:solidFill>
            <a:srgbClr val="525652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ts val="0"/>
        </a:spcBef>
        <a:buFont typeface="Arial" pitchFamily="34" charset="0"/>
        <a:buChar char="–"/>
        <a:defRPr sz="1400" kern="1200">
          <a:solidFill>
            <a:srgbClr val="525652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ts val="0"/>
        </a:spcBef>
        <a:buFont typeface="Arial" pitchFamily="34" charset="0"/>
        <a:buChar char="•"/>
        <a:defRPr sz="1400" kern="1200">
          <a:solidFill>
            <a:srgbClr val="525652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ts val="0"/>
        </a:spcBef>
        <a:buFont typeface="Arial" pitchFamily="34" charset="0"/>
        <a:buChar char="–"/>
        <a:defRPr sz="1400" kern="1200">
          <a:solidFill>
            <a:srgbClr val="525652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ts val="0"/>
        </a:spcBef>
        <a:buFont typeface="Arial" pitchFamily="34" charset="0"/>
        <a:buChar char="»"/>
        <a:defRPr sz="1400" kern="1200">
          <a:solidFill>
            <a:srgbClr val="52565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ytuł 1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dirty="0" smtClean="0"/>
              <a:t>Raporty skryptowe - zapowiedź</a:t>
            </a:r>
            <a:endParaRPr lang="pl-PL" dirty="0"/>
          </a:p>
        </p:txBody>
      </p:sp>
      <p:sp>
        <p:nvSpPr>
          <p:cNvPr id="15" name="Symbol zastępczy daty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pl-PL" smtClean="0"/>
              <a:t>2013-05-17</a:t>
            </a:r>
            <a:endParaRPr lang="pl-PL" dirty="0"/>
          </a:p>
        </p:txBody>
      </p:sp>
      <p:sp>
        <p:nvSpPr>
          <p:cNvPr id="16" name="Symbol zastępczy stopki 1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dirty="0" smtClean="0"/>
              <a:t>, Warsztaty IPA 2013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ytuł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Przykład: Tabela pozioma </a:t>
            </a:r>
            <a:endParaRPr lang="pl-PL" dirty="0"/>
          </a:p>
        </p:txBody>
      </p:sp>
      <p:sp>
        <p:nvSpPr>
          <p:cNvPr id="7" name="Symbol zastępczy tekstu 6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r>
              <a:rPr lang="pl-PL" smtClean="0"/>
              <a:t>2013-05-17</a:t>
            </a:r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pl-PL" smtClean="0"/>
              <a:t>, Warsztaty IPA 2013</a:t>
            </a:r>
            <a:endParaRPr lang="pl-PL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268760"/>
            <a:ext cx="6719875" cy="4669060"/>
          </a:xfrm>
          <a:prstGeom prst="rect">
            <a:avLst/>
          </a:prstGeom>
          <a:noFill/>
          <a:ln>
            <a:noFill/>
          </a:ln>
          <a:effectLst>
            <a:outerShdw blurRad="50800" dist="50800" dir="5400000" algn="ctr" rotWithShape="0">
              <a:srgbClr val="000000">
                <a:alpha val="4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43579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ytuł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Przykład: kod skryptu</a:t>
            </a:r>
            <a:endParaRPr lang="pl-PL" dirty="0"/>
          </a:p>
        </p:txBody>
      </p:sp>
      <p:sp>
        <p:nvSpPr>
          <p:cNvPr id="7" name="Symbol zastępczy tekstu 6"/>
          <p:cNvSpPr>
            <a:spLocks noGrp="1"/>
          </p:cNvSpPr>
          <p:nvPr>
            <p:ph type="body" sz="quarter" idx="10"/>
          </p:nvPr>
        </p:nvSpPr>
        <p:spPr>
          <a:xfrm>
            <a:off x="251520" y="1052736"/>
            <a:ext cx="7056784" cy="5472608"/>
          </a:xfrm>
        </p:spPr>
        <p:txBody>
          <a:bodyPr>
            <a:noAutofit/>
          </a:bodyPr>
          <a:lstStyle/>
          <a:p>
            <a:r>
              <a:rPr lang="pl-PL" sz="800" dirty="0" smtClean="0"/>
              <a:t>Report </a:t>
            </a:r>
            <a:r>
              <a:rPr lang="pl-PL" sz="800" dirty="0" err="1"/>
              <a:t>report</a:t>
            </a:r>
            <a:r>
              <a:rPr lang="pl-PL" sz="800" dirty="0"/>
              <a:t> = </a:t>
            </a:r>
            <a:r>
              <a:rPr lang="pl-PL" sz="800" dirty="0" err="1"/>
              <a:t>aApplication.CreateReport</a:t>
            </a:r>
            <a:r>
              <a:rPr lang="pl-PL" sz="800" dirty="0"/>
              <a:t>();</a:t>
            </a:r>
          </a:p>
          <a:p>
            <a:r>
              <a:rPr lang="pl-PL" sz="800" dirty="0" err="1" smtClean="0"/>
              <a:t>report.SetPageSetup</a:t>
            </a:r>
            <a:r>
              <a:rPr lang="pl-PL" sz="800" dirty="0" smtClean="0"/>
              <a:t>(</a:t>
            </a:r>
            <a:r>
              <a:rPr lang="pl-PL" sz="800" dirty="0" err="1" smtClean="0"/>
              <a:t>false</a:t>
            </a:r>
            <a:r>
              <a:rPr lang="pl-PL" sz="800" dirty="0"/>
              <a:t>, PageFormat.A4);</a:t>
            </a:r>
          </a:p>
          <a:p>
            <a:r>
              <a:rPr lang="pl-PL" sz="800" dirty="0"/>
              <a:t>			</a:t>
            </a:r>
          </a:p>
          <a:p>
            <a:r>
              <a:rPr lang="pl-PL" sz="800" dirty="0" err="1" smtClean="0"/>
              <a:t>report.SetStyle</a:t>
            </a:r>
            <a:r>
              <a:rPr lang="pl-PL" sz="800" dirty="0" smtClean="0"/>
              <a:t>(</a:t>
            </a:r>
            <a:r>
              <a:rPr lang="pl-PL" sz="800" dirty="0" err="1" smtClean="0"/>
              <a:t>ReportStyleStandardNames.Normal</a:t>
            </a:r>
            <a:r>
              <a:rPr lang="pl-PL" sz="800" dirty="0"/>
              <a:t>, "Arial", 10, </a:t>
            </a:r>
            <a:r>
              <a:rPr lang="pl-PL" sz="800" dirty="0" err="1"/>
              <a:t>Colors.Black</a:t>
            </a:r>
            <a:r>
              <a:rPr lang="pl-PL" sz="800" dirty="0"/>
              <a:t>, </a:t>
            </a:r>
            <a:r>
              <a:rPr lang="pl-PL" sz="800" dirty="0" err="1"/>
              <a:t>false</a:t>
            </a:r>
            <a:r>
              <a:rPr lang="pl-PL" sz="800" dirty="0"/>
              <a:t>, </a:t>
            </a:r>
            <a:r>
              <a:rPr lang="pl-PL" sz="800" dirty="0" err="1"/>
              <a:t>false</a:t>
            </a:r>
            <a:r>
              <a:rPr lang="pl-PL" sz="800" dirty="0"/>
              <a:t>, </a:t>
            </a:r>
            <a:r>
              <a:rPr lang="pl-PL" sz="800" dirty="0" err="1"/>
              <a:t>ParagraphAlignment.Left</a:t>
            </a:r>
            <a:r>
              <a:rPr lang="pl-PL" sz="800" dirty="0"/>
              <a:t>, </a:t>
            </a:r>
            <a:r>
              <a:rPr lang="pl-PL" sz="800" dirty="0" err="1"/>
              <a:t>Color.Empty</a:t>
            </a:r>
            <a:r>
              <a:rPr lang="pl-PL" sz="800" dirty="0"/>
              <a:t>);</a:t>
            </a:r>
          </a:p>
          <a:p>
            <a:r>
              <a:rPr lang="pl-PL" sz="800" dirty="0" err="1" smtClean="0"/>
              <a:t>report.SetStyle</a:t>
            </a:r>
            <a:r>
              <a:rPr lang="pl-PL" sz="800" dirty="0" smtClean="0"/>
              <a:t>(</a:t>
            </a:r>
            <a:r>
              <a:rPr lang="pl-PL" sz="800" dirty="0" err="1" smtClean="0"/>
              <a:t>ReportStyleStandardNames.Header</a:t>
            </a:r>
            <a:r>
              <a:rPr lang="pl-PL" sz="800" dirty="0"/>
              <a:t>, "Arial", 10, </a:t>
            </a:r>
            <a:r>
              <a:rPr lang="pl-PL" sz="800" dirty="0" err="1"/>
              <a:t>Colors.SeaGreen</a:t>
            </a:r>
            <a:r>
              <a:rPr lang="pl-PL" sz="800" dirty="0"/>
              <a:t>, </a:t>
            </a:r>
            <a:r>
              <a:rPr lang="pl-PL" sz="800" dirty="0" err="1"/>
              <a:t>false</a:t>
            </a:r>
            <a:r>
              <a:rPr lang="pl-PL" sz="800" dirty="0"/>
              <a:t>, </a:t>
            </a:r>
            <a:r>
              <a:rPr lang="pl-PL" sz="800" dirty="0" err="1"/>
              <a:t>false</a:t>
            </a:r>
            <a:r>
              <a:rPr lang="pl-PL" sz="800" dirty="0"/>
              <a:t>, </a:t>
            </a:r>
            <a:r>
              <a:rPr lang="pl-PL" sz="800" dirty="0" err="1"/>
              <a:t>ParagraphAlignment.Left</a:t>
            </a:r>
            <a:r>
              <a:rPr lang="pl-PL" sz="800" dirty="0"/>
              <a:t>, </a:t>
            </a:r>
            <a:r>
              <a:rPr lang="pl-PL" sz="800" dirty="0" err="1"/>
              <a:t>Color.Empty</a:t>
            </a:r>
            <a:r>
              <a:rPr lang="pl-PL" sz="800" dirty="0"/>
              <a:t>);</a:t>
            </a:r>
          </a:p>
          <a:p>
            <a:r>
              <a:rPr lang="pl-PL" sz="800" dirty="0" err="1" smtClean="0"/>
              <a:t>report.SetStyle</a:t>
            </a:r>
            <a:r>
              <a:rPr lang="pl-PL" sz="800" dirty="0" smtClean="0"/>
              <a:t>(</a:t>
            </a:r>
            <a:r>
              <a:rPr lang="pl-PL" sz="800" dirty="0" err="1" smtClean="0"/>
              <a:t>ReportStyleStandardNames.Footer</a:t>
            </a:r>
            <a:r>
              <a:rPr lang="pl-PL" sz="800" dirty="0"/>
              <a:t>, "Arial", 10, </a:t>
            </a:r>
            <a:r>
              <a:rPr lang="pl-PL" sz="800" dirty="0" err="1"/>
              <a:t>Colors.SeaGreen</a:t>
            </a:r>
            <a:r>
              <a:rPr lang="pl-PL" sz="800" dirty="0"/>
              <a:t>, </a:t>
            </a:r>
            <a:r>
              <a:rPr lang="pl-PL" sz="800" dirty="0" err="1"/>
              <a:t>false</a:t>
            </a:r>
            <a:r>
              <a:rPr lang="pl-PL" sz="800" dirty="0"/>
              <a:t>, </a:t>
            </a:r>
            <a:r>
              <a:rPr lang="pl-PL" sz="800" dirty="0" err="1"/>
              <a:t>false</a:t>
            </a:r>
            <a:r>
              <a:rPr lang="pl-PL" sz="800" dirty="0"/>
              <a:t>, </a:t>
            </a:r>
            <a:r>
              <a:rPr lang="pl-PL" sz="800" dirty="0" err="1"/>
              <a:t>ParagraphAlignment.Left</a:t>
            </a:r>
            <a:r>
              <a:rPr lang="pl-PL" sz="800" dirty="0"/>
              <a:t>, </a:t>
            </a:r>
            <a:r>
              <a:rPr lang="pl-PL" sz="800" dirty="0" err="1"/>
              <a:t>Color.Empty</a:t>
            </a:r>
            <a:r>
              <a:rPr lang="pl-PL" sz="800" dirty="0"/>
              <a:t>).</a:t>
            </a:r>
          </a:p>
          <a:p>
            <a:r>
              <a:rPr lang="pl-PL" sz="800" dirty="0"/>
              <a:t>	</a:t>
            </a:r>
            <a:r>
              <a:rPr lang="pl-PL" sz="800" dirty="0" err="1"/>
              <a:t>AddTabStop</a:t>
            </a:r>
            <a:r>
              <a:rPr lang="pl-PL" sz="800" dirty="0"/>
              <a:t>(150, </a:t>
            </a:r>
            <a:r>
              <a:rPr lang="pl-PL" sz="800" dirty="0" err="1"/>
              <a:t>TabAlignment.Right</a:t>
            </a:r>
            <a:r>
              <a:rPr lang="pl-PL" sz="800" dirty="0"/>
              <a:t>);</a:t>
            </a:r>
          </a:p>
          <a:p>
            <a:r>
              <a:rPr lang="pl-PL" sz="800" dirty="0" err="1" smtClean="0"/>
              <a:t>report.SetStyle</a:t>
            </a:r>
            <a:r>
              <a:rPr lang="pl-PL" sz="800" dirty="0" smtClean="0"/>
              <a:t>(</a:t>
            </a:r>
            <a:r>
              <a:rPr lang="pl-PL" sz="800" dirty="0" err="1" smtClean="0"/>
              <a:t>ReportStyleStandardNames.TableHeader</a:t>
            </a:r>
            <a:r>
              <a:rPr lang="pl-PL" sz="800" dirty="0"/>
              <a:t>, "</a:t>
            </a:r>
            <a:r>
              <a:rPr lang="pl-PL" sz="800" dirty="0" err="1"/>
              <a:t>Calibri</a:t>
            </a:r>
            <a:r>
              <a:rPr lang="pl-PL" sz="800" dirty="0"/>
              <a:t>", 12, </a:t>
            </a:r>
            <a:r>
              <a:rPr lang="pl-PL" sz="800" dirty="0" err="1"/>
              <a:t>Colors.Blue</a:t>
            </a:r>
            <a:r>
              <a:rPr lang="pl-PL" sz="800" dirty="0"/>
              <a:t>, </a:t>
            </a:r>
            <a:r>
              <a:rPr lang="pl-PL" sz="800" dirty="0" err="1"/>
              <a:t>true</a:t>
            </a:r>
            <a:r>
              <a:rPr lang="pl-PL" sz="800" dirty="0"/>
              <a:t>, </a:t>
            </a:r>
            <a:r>
              <a:rPr lang="pl-PL" sz="800" dirty="0" err="1"/>
              <a:t>true</a:t>
            </a:r>
            <a:r>
              <a:rPr lang="pl-PL" sz="800" dirty="0"/>
              <a:t>, </a:t>
            </a:r>
            <a:r>
              <a:rPr lang="pl-PL" sz="800" dirty="0" err="1" smtClean="0"/>
              <a:t>ParagraphAlignment.Center</a:t>
            </a:r>
            <a:r>
              <a:rPr lang="pl-PL" sz="800" dirty="0" smtClean="0"/>
              <a:t>, </a:t>
            </a:r>
            <a:r>
              <a:rPr lang="pl-PL" sz="800" dirty="0" err="1" smtClean="0"/>
              <a:t>Colors.LightYellow</a:t>
            </a:r>
            <a:r>
              <a:rPr lang="pl-PL" sz="800" dirty="0"/>
              <a:t>);</a:t>
            </a:r>
          </a:p>
          <a:p>
            <a:r>
              <a:rPr lang="pl-PL" sz="800" dirty="0" err="1" smtClean="0"/>
              <a:t>report.SetStyle</a:t>
            </a:r>
            <a:r>
              <a:rPr lang="pl-PL" sz="800" dirty="0" smtClean="0"/>
              <a:t>(</a:t>
            </a:r>
            <a:r>
              <a:rPr lang="pl-PL" sz="800" dirty="0" err="1" smtClean="0"/>
              <a:t>ReportStyleStandardNames.TableRow</a:t>
            </a:r>
            <a:r>
              <a:rPr lang="pl-PL" sz="800" dirty="0"/>
              <a:t>, "</a:t>
            </a:r>
            <a:r>
              <a:rPr lang="pl-PL" sz="800" dirty="0" err="1"/>
              <a:t>Calibri</a:t>
            </a:r>
            <a:r>
              <a:rPr lang="pl-PL" sz="800" dirty="0"/>
              <a:t>", 10, </a:t>
            </a:r>
            <a:r>
              <a:rPr lang="pl-PL" sz="800" dirty="0" err="1"/>
              <a:t>Colors.Blue</a:t>
            </a:r>
            <a:r>
              <a:rPr lang="pl-PL" sz="800" dirty="0"/>
              <a:t>, </a:t>
            </a:r>
            <a:r>
              <a:rPr lang="pl-PL" sz="800" dirty="0" err="1"/>
              <a:t>false</a:t>
            </a:r>
            <a:r>
              <a:rPr lang="pl-PL" sz="800" dirty="0"/>
              <a:t>, </a:t>
            </a:r>
            <a:r>
              <a:rPr lang="pl-PL" sz="800" dirty="0" err="1"/>
              <a:t>false</a:t>
            </a:r>
            <a:r>
              <a:rPr lang="pl-PL" sz="800" dirty="0"/>
              <a:t>, </a:t>
            </a:r>
            <a:r>
              <a:rPr lang="pl-PL" sz="800" dirty="0" err="1"/>
              <a:t>ParagraphAlignment.Right</a:t>
            </a:r>
            <a:r>
              <a:rPr lang="pl-PL" sz="800" dirty="0"/>
              <a:t>, </a:t>
            </a:r>
            <a:r>
              <a:rPr lang="pl-PL" sz="800" dirty="0" err="1"/>
              <a:t>Colors.Gray</a:t>
            </a:r>
            <a:r>
              <a:rPr lang="pl-PL" sz="800" dirty="0"/>
              <a:t>);</a:t>
            </a:r>
          </a:p>
          <a:p>
            <a:r>
              <a:rPr lang="pl-PL" sz="800" dirty="0" err="1" smtClean="0"/>
              <a:t>report.SetStyle</a:t>
            </a:r>
            <a:r>
              <a:rPr lang="pl-PL" sz="800" dirty="0" smtClean="0"/>
              <a:t>(</a:t>
            </a:r>
            <a:r>
              <a:rPr lang="pl-PL" sz="800" dirty="0" err="1" smtClean="0"/>
              <a:t>ReportStyleStandardNames.TableAltRow</a:t>
            </a:r>
            <a:r>
              <a:rPr lang="pl-PL" sz="800" dirty="0"/>
              <a:t>, "</a:t>
            </a:r>
            <a:r>
              <a:rPr lang="pl-PL" sz="800" dirty="0" err="1"/>
              <a:t>Calibri</a:t>
            </a:r>
            <a:r>
              <a:rPr lang="pl-PL" sz="800" dirty="0"/>
              <a:t>", 10, </a:t>
            </a:r>
            <a:r>
              <a:rPr lang="pl-PL" sz="800" dirty="0" err="1"/>
              <a:t>Colors.Blue</a:t>
            </a:r>
            <a:r>
              <a:rPr lang="pl-PL" sz="800" dirty="0"/>
              <a:t>, </a:t>
            </a:r>
            <a:r>
              <a:rPr lang="pl-PL" sz="800" dirty="0" err="1"/>
              <a:t>false</a:t>
            </a:r>
            <a:r>
              <a:rPr lang="pl-PL" sz="800" dirty="0"/>
              <a:t>, </a:t>
            </a:r>
            <a:r>
              <a:rPr lang="pl-PL" sz="800" dirty="0" err="1"/>
              <a:t>false</a:t>
            </a:r>
            <a:r>
              <a:rPr lang="pl-PL" sz="800" dirty="0"/>
              <a:t>, </a:t>
            </a:r>
            <a:r>
              <a:rPr lang="pl-PL" sz="800" dirty="0" err="1"/>
              <a:t>ParagraphAlignment.Right</a:t>
            </a:r>
            <a:r>
              <a:rPr lang="pl-PL" sz="800" dirty="0"/>
              <a:t>, </a:t>
            </a:r>
            <a:r>
              <a:rPr lang="pl-PL" sz="800" dirty="0" err="1"/>
              <a:t>Colors.DarkGray</a:t>
            </a:r>
            <a:r>
              <a:rPr lang="pl-PL" sz="800" dirty="0"/>
              <a:t>);</a:t>
            </a:r>
          </a:p>
          <a:p>
            <a:r>
              <a:rPr lang="pl-PL" sz="800" dirty="0" err="1" smtClean="0"/>
              <a:t>report.SetStyle</a:t>
            </a:r>
            <a:r>
              <a:rPr lang="pl-PL" sz="800" dirty="0"/>
              <a:t>("</a:t>
            </a:r>
            <a:r>
              <a:rPr lang="pl-PL" sz="800" dirty="0" err="1"/>
              <a:t>Title</a:t>
            </a:r>
            <a:r>
              <a:rPr lang="pl-PL" sz="800" dirty="0"/>
              <a:t>", "Arial", 14, </a:t>
            </a:r>
            <a:r>
              <a:rPr lang="pl-PL" sz="800" dirty="0" err="1"/>
              <a:t>Colors.DarkBlue</a:t>
            </a:r>
            <a:r>
              <a:rPr lang="pl-PL" sz="800" dirty="0"/>
              <a:t>, </a:t>
            </a:r>
            <a:r>
              <a:rPr lang="pl-PL" sz="800" dirty="0" err="1"/>
              <a:t>false</a:t>
            </a:r>
            <a:r>
              <a:rPr lang="pl-PL" sz="800" dirty="0"/>
              <a:t>, </a:t>
            </a:r>
            <a:r>
              <a:rPr lang="pl-PL" sz="800" dirty="0" err="1"/>
              <a:t>false</a:t>
            </a:r>
            <a:r>
              <a:rPr lang="pl-PL" sz="800" dirty="0"/>
              <a:t>, </a:t>
            </a:r>
            <a:r>
              <a:rPr lang="pl-PL" sz="800" dirty="0" err="1"/>
              <a:t>ParagraphAlignment.Center</a:t>
            </a:r>
            <a:r>
              <a:rPr lang="pl-PL" sz="800" dirty="0"/>
              <a:t>, </a:t>
            </a:r>
            <a:r>
              <a:rPr lang="pl-PL" sz="800" dirty="0" err="1"/>
              <a:t>Color.Empty</a:t>
            </a:r>
            <a:r>
              <a:rPr lang="pl-PL" sz="800" dirty="0"/>
              <a:t>);</a:t>
            </a:r>
          </a:p>
          <a:p>
            <a:endParaRPr lang="pl-PL" sz="800" dirty="0"/>
          </a:p>
          <a:p>
            <a:r>
              <a:rPr lang="pl-PL" sz="800" dirty="0" err="1" smtClean="0"/>
              <a:t>report.Header.AddImage</a:t>
            </a:r>
            <a:r>
              <a:rPr lang="pl-PL" sz="800" dirty="0"/>
              <a:t>("logo_asixevo_2.png", </a:t>
            </a:r>
            <a:r>
              <a:rPr lang="pl-PL" sz="800" dirty="0" err="1"/>
              <a:t>WrapStyle.None</a:t>
            </a:r>
            <a:r>
              <a:rPr lang="pl-PL" sz="800" dirty="0"/>
              <a:t>, </a:t>
            </a:r>
            <a:r>
              <a:rPr lang="pl-PL" sz="800" dirty="0" err="1"/>
              <a:t>ShapePosition.Right</a:t>
            </a:r>
            <a:r>
              <a:rPr lang="pl-PL" sz="800" dirty="0"/>
              <a:t>, </a:t>
            </a:r>
            <a:r>
              <a:rPr lang="pl-PL" sz="800" dirty="0" err="1"/>
              <a:t>ShapePosition.Top</a:t>
            </a:r>
            <a:r>
              <a:rPr lang="pl-PL" sz="800" dirty="0"/>
              <a:t>);</a:t>
            </a:r>
          </a:p>
          <a:p>
            <a:r>
              <a:rPr lang="pl-PL" sz="800" dirty="0" err="1" smtClean="0"/>
              <a:t>report.Header.AddParagraph</a:t>
            </a:r>
            <a:r>
              <a:rPr lang="pl-PL" sz="800" dirty="0"/>
              <a:t>("Raport przykładowy z formatowaniem tabeli");</a:t>
            </a:r>
          </a:p>
          <a:p>
            <a:r>
              <a:rPr lang="pl-PL" sz="800" dirty="0"/>
              <a:t>			</a:t>
            </a:r>
          </a:p>
          <a:p>
            <a:r>
              <a:rPr lang="pl-PL" sz="800" dirty="0" err="1" smtClean="0"/>
              <a:t>report.Footer.AddParagraph</a:t>
            </a:r>
            <a:r>
              <a:rPr lang="pl-PL" sz="800" dirty="0"/>
              <a:t>("Raport wygenerowany </a:t>
            </a:r>
            <a:r>
              <a:rPr lang="pl-PL" sz="800" dirty="0" smtClean="0"/>
              <a:t>").</a:t>
            </a:r>
            <a:r>
              <a:rPr lang="pl-PL" sz="800" dirty="0" err="1" smtClean="0"/>
              <a:t>AddText</a:t>
            </a:r>
            <a:r>
              <a:rPr lang="pl-PL" sz="800" dirty="0" smtClean="0"/>
              <a:t>(</a:t>
            </a:r>
            <a:r>
              <a:rPr lang="pl-PL" sz="800" dirty="0" err="1" smtClean="0"/>
              <a:t>DateTime.Now.ToString</a:t>
            </a:r>
            <a:r>
              <a:rPr lang="pl-PL" sz="800" dirty="0"/>
              <a:t>()).</a:t>
            </a:r>
            <a:r>
              <a:rPr lang="pl-PL" sz="800" dirty="0" err="1"/>
              <a:t>AddText</a:t>
            </a:r>
            <a:r>
              <a:rPr lang="pl-PL" sz="800" dirty="0"/>
              <a:t>("\</a:t>
            </a:r>
            <a:r>
              <a:rPr lang="pl-PL" sz="800" dirty="0" err="1" smtClean="0"/>
              <a:t>tStrona</a:t>
            </a:r>
            <a:r>
              <a:rPr lang="pl-PL" sz="800" dirty="0" smtClean="0"/>
              <a:t> ").</a:t>
            </a:r>
            <a:r>
              <a:rPr lang="pl-PL" sz="800" dirty="0" err="1"/>
              <a:t>AddPageField</a:t>
            </a:r>
            <a:r>
              <a:rPr lang="pl-PL" sz="800" dirty="0"/>
              <a:t>().</a:t>
            </a:r>
            <a:r>
              <a:rPr lang="pl-PL" sz="800" dirty="0" err="1"/>
              <a:t>AddText</a:t>
            </a:r>
            <a:r>
              <a:rPr lang="pl-PL" sz="800" dirty="0"/>
              <a:t>("/").</a:t>
            </a:r>
            <a:r>
              <a:rPr lang="pl-PL" sz="800" dirty="0" err="1"/>
              <a:t>AddNumPagesField</a:t>
            </a:r>
            <a:r>
              <a:rPr lang="pl-PL" sz="800" dirty="0"/>
              <a:t>();</a:t>
            </a:r>
          </a:p>
          <a:p>
            <a:endParaRPr lang="pl-PL" sz="800" dirty="0"/>
          </a:p>
          <a:p>
            <a:r>
              <a:rPr lang="pl-PL" sz="800" dirty="0" err="1" smtClean="0"/>
              <a:t>report.AddParagraph</a:t>
            </a:r>
            <a:r>
              <a:rPr lang="pl-PL" sz="800" dirty="0" smtClean="0"/>
              <a:t>(""); </a:t>
            </a:r>
            <a:r>
              <a:rPr lang="pl-PL" sz="800" dirty="0" err="1" smtClean="0"/>
              <a:t>report.AddParagraph</a:t>
            </a:r>
            <a:r>
              <a:rPr lang="pl-PL" sz="800" dirty="0"/>
              <a:t>("");</a:t>
            </a:r>
          </a:p>
          <a:p>
            <a:r>
              <a:rPr lang="pl-PL" sz="800" dirty="0" err="1" smtClean="0"/>
              <a:t>report.AddParagraph</a:t>
            </a:r>
            <a:r>
              <a:rPr lang="pl-PL" sz="800" dirty="0"/>
              <a:t>("Raport dla dnia " + </a:t>
            </a:r>
            <a:r>
              <a:rPr lang="pl-PL" sz="800" dirty="0" err="1"/>
              <a:t>reportDate.ToShortDateString</a:t>
            </a:r>
            <a:r>
              <a:rPr lang="pl-PL" sz="800" dirty="0"/>
              <a:t>(), "</a:t>
            </a:r>
            <a:r>
              <a:rPr lang="pl-PL" sz="800" dirty="0" err="1"/>
              <a:t>Title</a:t>
            </a:r>
            <a:r>
              <a:rPr lang="pl-PL" sz="800" dirty="0"/>
              <a:t>");</a:t>
            </a:r>
          </a:p>
          <a:p>
            <a:r>
              <a:rPr lang="pl-PL" sz="800" dirty="0" err="1" smtClean="0"/>
              <a:t>report.AddParagraph</a:t>
            </a:r>
            <a:r>
              <a:rPr lang="pl-PL" sz="800" dirty="0"/>
              <a:t>("");</a:t>
            </a:r>
          </a:p>
          <a:p>
            <a:r>
              <a:rPr lang="pl-PL" sz="800" dirty="0"/>
              <a:t>			</a:t>
            </a:r>
          </a:p>
          <a:p>
            <a:r>
              <a:rPr lang="pl-PL" sz="1100" b="1" dirty="0" err="1" smtClean="0"/>
              <a:t>ReportTable</a:t>
            </a:r>
            <a:r>
              <a:rPr lang="pl-PL" sz="1100" b="1" dirty="0" smtClean="0"/>
              <a:t> </a:t>
            </a:r>
            <a:r>
              <a:rPr lang="pl-PL" sz="1100" b="1" dirty="0" err="1"/>
              <a:t>vt</a:t>
            </a:r>
            <a:r>
              <a:rPr lang="pl-PL" sz="1100" b="1" dirty="0"/>
              <a:t> = </a:t>
            </a:r>
            <a:r>
              <a:rPr lang="pl-PL" sz="1100" b="1" dirty="0" err="1"/>
              <a:t>report.AddVerticalTable</a:t>
            </a:r>
            <a:r>
              <a:rPr lang="pl-PL" sz="1100" b="1" dirty="0"/>
              <a:t>(</a:t>
            </a:r>
            <a:r>
              <a:rPr lang="pl-PL" sz="1100" b="1" dirty="0" err="1"/>
              <a:t>true</a:t>
            </a:r>
            <a:r>
              <a:rPr lang="pl-PL" sz="1100" b="1" dirty="0"/>
              <a:t>);</a:t>
            </a:r>
          </a:p>
          <a:p>
            <a:r>
              <a:rPr lang="pl-PL" sz="1100" b="1" dirty="0" err="1" smtClean="0"/>
              <a:t>vt.LeftIndent</a:t>
            </a:r>
            <a:r>
              <a:rPr lang="pl-PL" sz="1100" b="1" dirty="0" smtClean="0"/>
              <a:t>(10</a:t>
            </a:r>
            <a:r>
              <a:rPr lang="pl-PL" sz="1100" b="1" dirty="0"/>
              <a:t>);</a:t>
            </a:r>
          </a:p>
          <a:p>
            <a:r>
              <a:rPr lang="pl-PL" sz="1100" b="1" dirty="0" err="1" smtClean="0"/>
              <a:t>vt.AddColumn</a:t>
            </a:r>
            <a:r>
              <a:rPr lang="pl-PL" sz="1100" b="1" dirty="0"/>
              <a:t>("Godzina", </a:t>
            </a:r>
            <a:r>
              <a:rPr lang="pl-PL" sz="1100" b="1" dirty="0" err="1"/>
              <a:t>ReportTable.StartTimeColumn</a:t>
            </a:r>
            <a:r>
              <a:rPr lang="pl-PL" sz="1100" b="1" dirty="0"/>
              <a:t>, </a:t>
            </a:r>
            <a:r>
              <a:rPr lang="pl-PL" sz="1100" b="1" dirty="0" err="1"/>
              <a:t>null</a:t>
            </a:r>
            <a:r>
              <a:rPr lang="pl-PL" sz="1100" b="1" dirty="0"/>
              <a:t>, 40, </a:t>
            </a:r>
            <a:r>
              <a:rPr lang="pl-PL" sz="1100" b="1" dirty="0" err="1"/>
              <a:t>null</a:t>
            </a:r>
            <a:r>
              <a:rPr lang="pl-PL" sz="1100" b="1" dirty="0"/>
              <a:t>, </a:t>
            </a:r>
            <a:r>
              <a:rPr lang="pl-PL" sz="1100" b="1" dirty="0" err="1"/>
              <a:t>ReportTableCellErrorBehavior.Normal</a:t>
            </a:r>
            <a:r>
              <a:rPr lang="pl-PL" sz="1100" b="1" dirty="0"/>
              <a:t>, </a:t>
            </a:r>
            <a:r>
              <a:rPr lang="pl-PL" sz="1100" b="1" dirty="0" err="1"/>
              <a:t>null</a:t>
            </a:r>
            <a:r>
              <a:rPr lang="pl-PL" sz="1100" b="1" dirty="0"/>
              <a:t>);</a:t>
            </a:r>
          </a:p>
          <a:p>
            <a:r>
              <a:rPr lang="pl-PL" sz="1100" b="1" dirty="0" err="1" smtClean="0"/>
              <a:t>vt.AddColumn</a:t>
            </a:r>
            <a:r>
              <a:rPr lang="pl-PL" sz="1100" b="1" dirty="0"/>
              <a:t>("V1 średnia", "sym01", "</a:t>
            </a:r>
            <a:r>
              <a:rPr lang="pl-PL" sz="1100" b="1" dirty="0" err="1"/>
              <a:t>average</a:t>
            </a:r>
            <a:r>
              <a:rPr lang="pl-PL" sz="1100" b="1" dirty="0"/>
              <a:t>", 30, "f2", </a:t>
            </a:r>
            <a:r>
              <a:rPr lang="pl-PL" sz="1100" b="1" dirty="0" err="1"/>
              <a:t>ReportTableCellErrorBehavior.Empty</a:t>
            </a:r>
            <a:r>
              <a:rPr lang="pl-PL" sz="1100" b="1" dirty="0"/>
              <a:t>, </a:t>
            </a:r>
            <a:r>
              <a:rPr lang="pl-PL" sz="1100" b="1" dirty="0" err="1"/>
              <a:t>null</a:t>
            </a:r>
            <a:r>
              <a:rPr lang="pl-PL" sz="1100" b="1" dirty="0"/>
              <a:t>);</a:t>
            </a:r>
          </a:p>
          <a:p>
            <a:r>
              <a:rPr lang="pl-PL" sz="1100" b="1" dirty="0" err="1" smtClean="0"/>
              <a:t>vt.AddColumn</a:t>
            </a:r>
            <a:r>
              <a:rPr lang="pl-PL" sz="1100" b="1" dirty="0"/>
              <a:t>("V1 minimum", "sym01", "min", 30, "f2", </a:t>
            </a:r>
            <a:r>
              <a:rPr lang="pl-PL" sz="1100" b="1" dirty="0" err="1"/>
              <a:t>ReportTableCellErrorBehavior.Empty</a:t>
            </a:r>
            <a:r>
              <a:rPr lang="pl-PL" sz="1100" b="1" dirty="0"/>
              <a:t>, </a:t>
            </a:r>
            <a:r>
              <a:rPr lang="pl-PL" sz="1100" b="1" dirty="0" err="1"/>
              <a:t>null</a:t>
            </a:r>
            <a:r>
              <a:rPr lang="pl-PL" sz="1100" b="1" dirty="0"/>
              <a:t>);</a:t>
            </a:r>
          </a:p>
          <a:p>
            <a:r>
              <a:rPr lang="pl-PL" sz="1100" b="1" dirty="0" err="1" smtClean="0"/>
              <a:t>vt.AddColumn</a:t>
            </a:r>
            <a:r>
              <a:rPr lang="pl-PL" sz="1100" b="1" dirty="0"/>
              <a:t>("V1 maximum", "sym01", "max", 30, "f2", </a:t>
            </a:r>
            <a:r>
              <a:rPr lang="pl-PL" sz="1100" b="1" dirty="0" err="1"/>
              <a:t>ReportTableCellErrorBehavior.Empty</a:t>
            </a:r>
            <a:r>
              <a:rPr lang="pl-PL" sz="1100" b="1" dirty="0"/>
              <a:t>, </a:t>
            </a:r>
            <a:r>
              <a:rPr lang="pl-PL" sz="1100" b="1" dirty="0" err="1"/>
              <a:t>null</a:t>
            </a:r>
            <a:r>
              <a:rPr lang="pl-PL" sz="1100" b="1" dirty="0"/>
              <a:t>);</a:t>
            </a:r>
          </a:p>
          <a:p>
            <a:r>
              <a:rPr lang="pl-PL" sz="1100" b="1" dirty="0" err="1" smtClean="0"/>
              <a:t>vt.SetQueryData</a:t>
            </a:r>
            <a:r>
              <a:rPr lang="pl-PL" sz="1100" b="1" dirty="0" smtClean="0"/>
              <a:t>(</a:t>
            </a:r>
            <a:r>
              <a:rPr lang="pl-PL" sz="1100" b="1" dirty="0" err="1" smtClean="0"/>
              <a:t>reportDate</a:t>
            </a:r>
            <a:r>
              <a:rPr lang="pl-PL" sz="1100" b="1" dirty="0"/>
              <a:t>, </a:t>
            </a:r>
            <a:r>
              <a:rPr lang="pl-PL" sz="1100" b="1" dirty="0" err="1"/>
              <a:t>reportDate.AddDays</a:t>
            </a:r>
            <a:r>
              <a:rPr lang="pl-PL" sz="1100" b="1" dirty="0"/>
              <a:t>(1), </a:t>
            </a:r>
            <a:r>
              <a:rPr lang="pl-PL" sz="1100" b="1" dirty="0" err="1"/>
              <a:t>TimeSpan.FromMinutes</a:t>
            </a:r>
            <a:r>
              <a:rPr lang="pl-PL" sz="1100" b="1" dirty="0"/>
              <a:t>(30));</a:t>
            </a:r>
          </a:p>
          <a:p>
            <a:r>
              <a:rPr lang="pl-PL" sz="1100" b="1" dirty="0" err="1" smtClean="0"/>
              <a:t>vt.SetEdgeStyle</a:t>
            </a:r>
            <a:r>
              <a:rPr lang="pl-PL" sz="1100" b="1" dirty="0" smtClean="0"/>
              <a:t>(</a:t>
            </a:r>
            <a:r>
              <a:rPr lang="pl-PL" sz="1100" b="1" dirty="0" err="1" smtClean="0"/>
              <a:t>ReportTableEdgeType.Columns</a:t>
            </a:r>
            <a:r>
              <a:rPr lang="pl-PL" sz="1100" b="1" dirty="0"/>
              <a:t>, </a:t>
            </a:r>
            <a:r>
              <a:rPr lang="pl-PL" sz="1100" b="1" dirty="0" err="1"/>
              <a:t>Colors.Cyan</a:t>
            </a:r>
            <a:r>
              <a:rPr lang="pl-PL" sz="1100" b="1" dirty="0" smtClean="0"/>
              <a:t>);</a:t>
            </a:r>
          </a:p>
          <a:p>
            <a:endParaRPr lang="pl-PL" sz="800" dirty="0"/>
          </a:p>
          <a:p>
            <a:r>
              <a:rPr lang="pl-PL" sz="800" dirty="0" err="1" smtClean="0"/>
              <a:t>report.Render</a:t>
            </a:r>
            <a:r>
              <a:rPr lang="pl-PL" sz="800" dirty="0" smtClean="0"/>
              <a:t>(</a:t>
            </a:r>
            <a:r>
              <a:rPr lang="pl-PL" sz="800" dirty="0" err="1" smtClean="0"/>
              <a:t>outputFile</a:t>
            </a:r>
            <a:r>
              <a:rPr lang="pl-PL" sz="800" dirty="0"/>
              <a:t>);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r>
              <a:rPr lang="pl-PL" smtClean="0"/>
              <a:t>2013-05-17</a:t>
            </a:r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pl-PL" smtClean="0"/>
              <a:t>, Warsztaty IPA 2013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095254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ytuł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Dokumentacja</a:t>
            </a:r>
            <a:endParaRPr lang="pl-PL" dirty="0"/>
          </a:p>
        </p:txBody>
      </p:sp>
      <p:sp>
        <p:nvSpPr>
          <p:cNvPr id="7" name="Symbol zastępczy tekstu 6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pl-PL" sz="2400" b="1" dirty="0" smtClean="0"/>
              <a:t>Dokumentacja jeszcze w trakcie tworzenia</a:t>
            </a:r>
            <a:r>
              <a:rPr lang="pl-PL" dirty="0" smtClean="0"/>
              <a:t> </a:t>
            </a:r>
          </a:p>
          <a:p>
            <a:endParaRPr lang="pl-PL" dirty="0"/>
          </a:p>
          <a:p>
            <a:endParaRPr lang="pl-PL" dirty="0" smtClean="0"/>
          </a:p>
          <a:p>
            <a:r>
              <a:rPr lang="pl-PL" sz="1800" b="1" dirty="0" smtClean="0"/>
              <a:t>Wersja robocza będzie udostępniona na życzenie</a:t>
            </a:r>
          </a:p>
          <a:p>
            <a:endParaRPr lang="pl-PL" sz="1800" b="1" dirty="0"/>
          </a:p>
          <a:p>
            <a:r>
              <a:rPr lang="pl-PL" sz="1800" b="1" dirty="0" smtClean="0"/>
              <a:t>kml@askom.com.pl</a:t>
            </a:r>
          </a:p>
          <a:p>
            <a:endParaRPr lang="pl-PL" dirty="0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r>
              <a:rPr lang="pl-PL" smtClean="0"/>
              <a:t>2013-05-17</a:t>
            </a:r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pl-PL" smtClean="0"/>
              <a:t>, Warsztaty IPA 2013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318934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ytuł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Trochę historii</a:t>
            </a:r>
            <a:endParaRPr lang="pl-PL" dirty="0"/>
          </a:p>
        </p:txBody>
      </p:sp>
      <p:sp>
        <p:nvSpPr>
          <p:cNvPr id="7" name="Symbol zastępczy tekstu 6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lnSpcReduction="10000"/>
          </a:bodyPr>
          <a:lstStyle/>
          <a:p>
            <a:r>
              <a:rPr lang="pl-PL" sz="2400" b="1" dirty="0" smtClean="0"/>
              <a:t>Asix klasyczny</a:t>
            </a:r>
          </a:p>
          <a:p>
            <a:endParaRPr lang="pl-PL" sz="2400" b="1" dirty="0" smtClean="0"/>
          </a:p>
          <a:p>
            <a:pPr lvl="1"/>
            <a:r>
              <a:rPr lang="pl-PL" sz="2000" b="1" dirty="0" smtClean="0"/>
              <a:t>raporty w języku Aster </a:t>
            </a:r>
          </a:p>
          <a:p>
            <a:pPr marL="457200" lvl="1" indent="0">
              <a:buNone/>
            </a:pPr>
            <a:endParaRPr lang="pl-PL" sz="2000" b="1" dirty="0" smtClean="0"/>
          </a:p>
          <a:p>
            <a:pPr marL="457200" lvl="1" indent="0">
              <a:buNone/>
            </a:pPr>
            <a:r>
              <a:rPr lang="pl-PL" dirty="0" smtClean="0"/>
              <a:t>specjalizowany własny język tworzenia raportu, pliki tekstowe</a:t>
            </a:r>
          </a:p>
          <a:p>
            <a:endParaRPr lang="pl-PL" dirty="0" smtClean="0"/>
          </a:p>
          <a:p>
            <a:pPr lvl="1"/>
            <a:r>
              <a:rPr lang="pl-PL" sz="2000" b="1" dirty="0" smtClean="0"/>
              <a:t>raporty skryptowe</a:t>
            </a:r>
          </a:p>
          <a:p>
            <a:pPr marL="457200" lvl="1" indent="0">
              <a:buNone/>
            </a:pPr>
            <a:endParaRPr lang="pl-PL" sz="2000" b="1" dirty="0" smtClean="0"/>
          </a:p>
          <a:p>
            <a:pPr marL="457200" lvl="1" indent="0">
              <a:buNone/>
            </a:pPr>
            <a:r>
              <a:rPr lang="pl-PL" dirty="0" smtClean="0"/>
              <a:t>wyłącznie integracja z interfejsem zarządzania raportami, bez wsparcia programistycznego</a:t>
            </a:r>
          </a:p>
          <a:p>
            <a:pPr marL="457200" lvl="1" indent="0">
              <a:buNone/>
            </a:pPr>
            <a:endParaRPr lang="pl-PL" dirty="0" smtClean="0"/>
          </a:p>
          <a:p>
            <a:pPr lvl="1"/>
            <a:r>
              <a:rPr lang="pl-PL" sz="2000" b="1" dirty="0" smtClean="0"/>
              <a:t>raporty </a:t>
            </a:r>
            <a:r>
              <a:rPr lang="pl-PL" sz="2000" b="1" dirty="0" err="1" smtClean="0"/>
              <a:t>AsRaport</a:t>
            </a:r>
            <a:r>
              <a:rPr lang="pl-PL" sz="2000" b="1" dirty="0" smtClean="0"/>
              <a:t> (Reporting Services)</a:t>
            </a:r>
            <a:endParaRPr lang="pl-PL" sz="2000" b="1" dirty="0"/>
          </a:p>
          <a:p>
            <a:endParaRPr lang="pl-PL" dirty="0" smtClean="0"/>
          </a:p>
          <a:p>
            <a:r>
              <a:rPr lang="pl-PL" sz="2400" b="1" dirty="0" err="1" smtClean="0"/>
              <a:t>Asix.Evo</a:t>
            </a:r>
            <a:endParaRPr lang="pl-PL" sz="2400" b="1" dirty="0" smtClean="0"/>
          </a:p>
          <a:p>
            <a:endParaRPr lang="pl-PL" sz="2400" b="1" dirty="0"/>
          </a:p>
          <a:p>
            <a:pPr lvl="1"/>
            <a:r>
              <a:rPr lang="pl-PL" sz="2000" b="1" dirty="0" smtClean="0"/>
              <a:t>raporty </a:t>
            </a:r>
            <a:r>
              <a:rPr lang="pl-PL" sz="2000" b="1" dirty="0" err="1"/>
              <a:t>AsRaport</a:t>
            </a:r>
            <a:r>
              <a:rPr lang="pl-PL" sz="2000" b="1" dirty="0"/>
              <a:t> (Reporting Services)</a:t>
            </a:r>
          </a:p>
          <a:p>
            <a:endParaRPr lang="pl-PL" sz="2400" b="1" dirty="0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r>
              <a:rPr lang="pl-PL" smtClean="0"/>
              <a:t>2013-05-17</a:t>
            </a:r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pl-PL" smtClean="0"/>
              <a:t>, Warsztaty IPA 2013</a:t>
            </a:r>
            <a:endParaRPr lang="pl-P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ytuł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Cechy raportów skryptowych </a:t>
            </a:r>
            <a:r>
              <a:rPr lang="pl-PL" dirty="0" err="1" smtClean="0"/>
              <a:t>Asix.Evo</a:t>
            </a:r>
            <a:r>
              <a:rPr lang="pl-PL" dirty="0" smtClean="0"/>
              <a:t> 1/3</a:t>
            </a:r>
            <a:endParaRPr lang="pl-PL" dirty="0"/>
          </a:p>
        </p:txBody>
      </p:sp>
      <p:sp>
        <p:nvSpPr>
          <p:cNvPr id="7" name="Symbol zastępczy tekstu 6"/>
          <p:cNvSpPr>
            <a:spLocks noGrp="1"/>
          </p:cNvSpPr>
          <p:nvPr>
            <p:ph type="body" sz="quarter" idx="10"/>
          </p:nvPr>
        </p:nvSpPr>
        <p:spPr>
          <a:xfrm>
            <a:off x="251520" y="1268760"/>
            <a:ext cx="6552728" cy="4660553"/>
          </a:xfrm>
        </p:spPr>
        <p:txBody>
          <a:bodyPr>
            <a:normAutofit/>
          </a:bodyPr>
          <a:lstStyle/>
          <a:p>
            <a:r>
              <a:rPr lang="pl-PL" sz="2400" b="1" dirty="0" smtClean="0"/>
              <a:t>Uzupełnienie </a:t>
            </a:r>
            <a:r>
              <a:rPr lang="pl-PL" sz="2400" b="1" dirty="0" err="1" smtClean="0"/>
              <a:t>AsRaport</a:t>
            </a:r>
            <a:r>
              <a:rPr lang="pl-PL" sz="2400" b="1" dirty="0" smtClean="0"/>
              <a:t> </a:t>
            </a:r>
          </a:p>
          <a:p>
            <a:endParaRPr lang="pl-PL" sz="2400" b="1" dirty="0" smtClean="0"/>
          </a:p>
          <a:p>
            <a:pPr lvl="1"/>
            <a:r>
              <a:rPr lang="pl-PL" sz="1800" b="1" dirty="0" smtClean="0"/>
              <a:t>dla aplikacji z mniejszymi wymaganiami względem raportów</a:t>
            </a:r>
          </a:p>
          <a:p>
            <a:pPr lvl="1"/>
            <a:r>
              <a:rPr lang="pl-PL" sz="1800" b="1" dirty="0" smtClean="0"/>
              <a:t>dla tych co lubią skrypty</a:t>
            </a:r>
          </a:p>
          <a:p>
            <a:pPr lvl="1"/>
            <a:endParaRPr lang="pl-PL" sz="1800" b="1" dirty="0"/>
          </a:p>
          <a:p>
            <a:pPr lvl="1"/>
            <a:endParaRPr lang="pl-PL" sz="1800" b="1" dirty="0" smtClean="0"/>
          </a:p>
          <a:p>
            <a:r>
              <a:rPr lang="pl-PL" sz="2400" b="1" dirty="0" smtClean="0"/>
              <a:t>Wymagania systemowe</a:t>
            </a:r>
          </a:p>
          <a:p>
            <a:endParaRPr lang="pl-PL" sz="2400" b="1" dirty="0"/>
          </a:p>
          <a:p>
            <a:pPr lvl="1"/>
            <a:r>
              <a:rPr lang="pl-PL" sz="1800" b="1" dirty="0" smtClean="0"/>
              <a:t>Żadne dodatkowe oprogramowanie nie jest wymagane</a:t>
            </a:r>
          </a:p>
          <a:p>
            <a:pPr lvl="1"/>
            <a:r>
              <a:rPr lang="pl-PL" sz="1800" b="1" dirty="0" smtClean="0"/>
              <a:t>Bez dodatkowej konfiguracji systemu lub zewnętrznych narzędzi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r>
              <a:rPr lang="pl-PL" smtClean="0"/>
              <a:t>2013-05-17</a:t>
            </a:r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pl-PL" smtClean="0"/>
              <a:t>, Warsztaty IPA 2013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533116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ytuł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Cechy raportów skryptowych </a:t>
            </a:r>
            <a:r>
              <a:rPr lang="pl-PL" dirty="0" err="1" smtClean="0"/>
              <a:t>Asix.Evo</a:t>
            </a:r>
            <a:r>
              <a:rPr lang="pl-PL" dirty="0" smtClean="0"/>
              <a:t> 2/3</a:t>
            </a:r>
            <a:endParaRPr lang="pl-PL" dirty="0"/>
          </a:p>
        </p:txBody>
      </p:sp>
      <p:sp>
        <p:nvSpPr>
          <p:cNvPr id="7" name="Symbol zastępczy tekstu 6"/>
          <p:cNvSpPr>
            <a:spLocks noGrp="1"/>
          </p:cNvSpPr>
          <p:nvPr>
            <p:ph type="body" sz="quarter" idx="10"/>
          </p:nvPr>
        </p:nvSpPr>
        <p:spPr>
          <a:xfrm>
            <a:off x="251520" y="1268760"/>
            <a:ext cx="6552728" cy="4660553"/>
          </a:xfrm>
        </p:spPr>
        <p:txBody>
          <a:bodyPr>
            <a:normAutofit/>
          </a:bodyPr>
          <a:lstStyle/>
          <a:p>
            <a:r>
              <a:rPr lang="pl-PL" sz="2400" b="1" dirty="0" smtClean="0"/>
              <a:t>Skrypty raportowe wykorzystują pełne możliwości systemu skryptów </a:t>
            </a:r>
            <a:r>
              <a:rPr lang="pl-PL" sz="2400" b="1" dirty="0" err="1" smtClean="0"/>
              <a:t>Asix.Evo</a:t>
            </a:r>
            <a:r>
              <a:rPr lang="pl-PL" sz="2400" b="1" dirty="0" smtClean="0"/>
              <a:t> (C#, </a:t>
            </a:r>
            <a:r>
              <a:rPr lang="pl-PL" sz="2400" b="1" dirty="0" err="1" smtClean="0"/>
              <a:t>Vb.Net</a:t>
            </a:r>
            <a:r>
              <a:rPr lang="pl-PL" sz="2400" b="1" dirty="0" smtClean="0"/>
              <a:t>) </a:t>
            </a:r>
          </a:p>
          <a:p>
            <a:endParaRPr lang="pl-PL" sz="2400" b="1" dirty="0" smtClean="0"/>
          </a:p>
          <a:p>
            <a:r>
              <a:rPr lang="pl-PL" sz="2400" b="1" dirty="0" smtClean="0"/>
              <a:t>Zintegrowane zarządzenie wykonywaniem i wyświetlaniem raportów (okno </a:t>
            </a:r>
            <a:r>
              <a:rPr lang="pl-PL" sz="2400" b="1" i="1" dirty="0" err="1" smtClean="0"/>
              <a:t>Raportera</a:t>
            </a:r>
            <a:r>
              <a:rPr lang="pl-PL" sz="2400" b="1" i="1" dirty="0" smtClean="0"/>
              <a:t>, </a:t>
            </a:r>
            <a:r>
              <a:rPr lang="pl-PL" sz="2400" b="1" dirty="0" smtClean="0"/>
              <a:t>akcje operatorskie)</a:t>
            </a:r>
          </a:p>
          <a:p>
            <a:pPr marL="457200" lvl="1" indent="0">
              <a:buNone/>
            </a:pPr>
            <a:endParaRPr lang="pl-PL" sz="2400" b="1" dirty="0"/>
          </a:p>
          <a:p>
            <a:pPr marL="57150" indent="0"/>
            <a:r>
              <a:rPr lang="pl-PL" sz="2400" b="1" dirty="0" smtClean="0"/>
              <a:t>Format wynikowy raportów - PDF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r>
              <a:rPr lang="pl-PL" smtClean="0"/>
              <a:t>2013-05-17</a:t>
            </a:r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pl-PL" smtClean="0"/>
              <a:t>, Warsztaty IPA 2013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44921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ytuł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Cechy raportów skryptowych </a:t>
            </a:r>
            <a:r>
              <a:rPr lang="pl-PL" dirty="0" err="1" smtClean="0"/>
              <a:t>Asix.Evo</a:t>
            </a:r>
            <a:r>
              <a:rPr lang="pl-PL" dirty="0" smtClean="0"/>
              <a:t> 3/3</a:t>
            </a:r>
            <a:endParaRPr lang="pl-PL" dirty="0"/>
          </a:p>
        </p:txBody>
      </p:sp>
      <p:sp>
        <p:nvSpPr>
          <p:cNvPr id="7" name="Symbol zastępczy tekstu 6"/>
          <p:cNvSpPr>
            <a:spLocks noGrp="1"/>
          </p:cNvSpPr>
          <p:nvPr>
            <p:ph type="body" sz="quarter" idx="10"/>
          </p:nvPr>
        </p:nvSpPr>
        <p:spPr>
          <a:xfrm>
            <a:off x="251520" y="1268760"/>
            <a:ext cx="6552728" cy="4660553"/>
          </a:xfrm>
        </p:spPr>
        <p:txBody>
          <a:bodyPr>
            <a:normAutofit/>
          </a:bodyPr>
          <a:lstStyle/>
          <a:p>
            <a:r>
              <a:rPr lang="pl-PL" sz="2800" b="1" dirty="0" smtClean="0">
                <a:solidFill>
                  <a:srgbClr val="FF0000"/>
                </a:solidFill>
              </a:rPr>
              <a:t>System skryptów rozszerzony o zestaw  specjalizowanych klas przeznaczonych do budowania raportów.</a:t>
            </a:r>
          </a:p>
          <a:p>
            <a:endParaRPr lang="pl-PL" sz="2400" b="1" dirty="0" smtClean="0">
              <a:solidFill>
                <a:srgbClr val="FF0000"/>
              </a:solidFill>
            </a:endParaRPr>
          </a:p>
          <a:p>
            <a:r>
              <a:rPr lang="pl-PL" sz="2400" b="1" dirty="0" smtClean="0"/>
              <a:t>Cel: maksymalne ułatwienie tworzenia typowych raportów tabelarycznych (innych też).</a:t>
            </a:r>
          </a:p>
          <a:p>
            <a:endParaRPr lang="pl-PL" sz="2400" b="1" dirty="0"/>
          </a:p>
          <a:p>
            <a:r>
              <a:rPr lang="pl-PL" sz="2400" b="1" dirty="0" smtClean="0"/>
              <a:t>Raporty tworzone na bazie danych archiwalnych i pochodzących z dowolnych innych źródeł.</a:t>
            </a:r>
            <a:endParaRPr lang="pl-PL" sz="2400" b="1" dirty="0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r>
              <a:rPr lang="pl-PL" smtClean="0"/>
              <a:t>2013-05-17</a:t>
            </a:r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pl-PL" smtClean="0"/>
              <a:t>, Warsztaty IPA 2013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748204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ytuł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Definiowanie raportów skryptowych</a:t>
            </a:r>
            <a:endParaRPr lang="pl-PL" dirty="0"/>
          </a:p>
        </p:txBody>
      </p:sp>
      <p:sp>
        <p:nvSpPr>
          <p:cNvPr id="7" name="Symbol zastępczy tekstu 6"/>
          <p:cNvSpPr>
            <a:spLocks noGrp="1"/>
          </p:cNvSpPr>
          <p:nvPr>
            <p:ph type="body" sz="quarter" idx="10"/>
          </p:nvPr>
        </p:nvSpPr>
        <p:spPr>
          <a:xfrm>
            <a:off x="251520" y="1268760"/>
            <a:ext cx="7776864" cy="4660553"/>
          </a:xfrm>
        </p:spPr>
        <p:txBody>
          <a:bodyPr/>
          <a:lstStyle/>
          <a:p>
            <a:r>
              <a:rPr lang="pl-PL" sz="2000" dirty="0" smtClean="0"/>
              <a:t>Panel </a:t>
            </a:r>
            <a:r>
              <a:rPr lang="pl-PL" sz="2000" i="1" dirty="0" smtClean="0"/>
              <a:t>Raporty skryptowe </a:t>
            </a:r>
            <a:r>
              <a:rPr lang="pl-PL" sz="2000" dirty="0" smtClean="0"/>
              <a:t>otwierany za pośrednictwem węzła </a:t>
            </a:r>
            <a:r>
              <a:rPr lang="pl-PL" sz="2000" i="1" dirty="0" smtClean="0"/>
              <a:t>Raporty </a:t>
            </a:r>
            <a:r>
              <a:rPr lang="pl-PL" sz="2000" dirty="0" smtClean="0"/>
              <a:t>skryptowe panelu eksploratora aplikacji.</a:t>
            </a:r>
          </a:p>
          <a:p>
            <a:endParaRPr lang="pl-PL" dirty="0" smtClean="0"/>
          </a:p>
          <a:p>
            <a:endParaRPr lang="pl-PL" dirty="0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r>
              <a:rPr lang="pl-PL" smtClean="0"/>
              <a:t>2013-05-17</a:t>
            </a:r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pl-PL" smtClean="0"/>
              <a:t>, Warsztaty IPA 2013</a:t>
            </a:r>
            <a:endParaRPr lang="pl-PL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454" y="3140968"/>
            <a:ext cx="7050599" cy="2016224"/>
          </a:xfrm>
          <a:prstGeom prst="rect">
            <a:avLst/>
          </a:prstGeom>
          <a:noFill/>
          <a:ln>
            <a:noFill/>
          </a:ln>
          <a:effectLst>
            <a:outerShdw blurRad="50800" dist="50800" dir="5400000" algn="ctr" rotWithShape="0">
              <a:srgbClr val="000000">
                <a:alpha val="6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404906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ytuł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Obsługa raportów skryptowych 1/2</a:t>
            </a:r>
            <a:endParaRPr lang="pl-PL" dirty="0"/>
          </a:p>
        </p:txBody>
      </p:sp>
      <p:sp>
        <p:nvSpPr>
          <p:cNvPr id="7" name="Symbol zastępczy tekstu 6"/>
          <p:cNvSpPr>
            <a:spLocks noGrp="1"/>
          </p:cNvSpPr>
          <p:nvPr>
            <p:ph type="body" sz="quarter" idx="10"/>
          </p:nvPr>
        </p:nvSpPr>
        <p:spPr>
          <a:xfrm>
            <a:off x="251520" y="1268760"/>
            <a:ext cx="7416824" cy="4660553"/>
          </a:xfrm>
        </p:spPr>
        <p:txBody>
          <a:bodyPr>
            <a:normAutofit/>
          </a:bodyPr>
          <a:lstStyle/>
          <a:p>
            <a:r>
              <a:rPr lang="pl-PL" sz="2000" dirty="0" smtClean="0"/>
              <a:t>Okno </a:t>
            </a:r>
            <a:r>
              <a:rPr lang="pl-PL" sz="2000" i="1" dirty="0" err="1" smtClean="0"/>
              <a:t>Raportera</a:t>
            </a:r>
            <a:r>
              <a:rPr lang="pl-PL" sz="2000" i="1" dirty="0" smtClean="0"/>
              <a:t> – </a:t>
            </a:r>
            <a:r>
              <a:rPr lang="pl-PL" sz="2000" dirty="0" smtClean="0"/>
              <a:t>otwierane komendą </a:t>
            </a:r>
            <a:r>
              <a:rPr lang="pl-PL" sz="2000" i="1" dirty="0" smtClean="0"/>
              <a:t>Menedżer raportów skryptowych </a:t>
            </a:r>
            <a:r>
              <a:rPr lang="pl-PL" sz="2000" dirty="0" smtClean="0"/>
              <a:t>menu </a:t>
            </a:r>
            <a:r>
              <a:rPr lang="pl-PL" sz="2000" i="1" dirty="0" smtClean="0"/>
              <a:t>Widok </a:t>
            </a:r>
            <a:r>
              <a:rPr lang="pl-PL" sz="2000" dirty="0" smtClean="0"/>
              <a:t>lub poprzez akcję </a:t>
            </a:r>
            <a:r>
              <a:rPr lang="pl-PL" sz="2000" i="1" dirty="0" err="1" smtClean="0"/>
              <a:t>ReportsManager</a:t>
            </a:r>
            <a:endParaRPr lang="pl-PL" sz="2000" i="1" dirty="0" smtClean="0"/>
          </a:p>
          <a:p>
            <a:endParaRPr lang="pl-PL" sz="2000" i="1" dirty="0"/>
          </a:p>
          <a:p>
            <a:endParaRPr lang="pl-PL" sz="2000" i="1" dirty="0" smtClean="0"/>
          </a:p>
          <a:p>
            <a:endParaRPr lang="pl-PL" sz="2000" i="1" dirty="0"/>
          </a:p>
          <a:p>
            <a:endParaRPr lang="pl-PL" sz="2000" i="1" dirty="0" smtClean="0"/>
          </a:p>
          <a:p>
            <a:endParaRPr lang="pl-PL" sz="2000" i="1" dirty="0"/>
          </a:p>
          <a:p>
            <a:endParaRPr lang="pl-PL" sz="2000" i="1" dirty="0" smtClean="0"/>
          </a:p>
          <a:p>
            <a:endParaRPr lang="pl-PL" sz="2000" i="1" dirty="0" smtClean="0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r>
              <a:rPr lang="pl-PL" smtClean="0"/>
              <a:t>2013-05-17</a:t>
            </a:r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pl-PL" smtClean="0"/>
              <a:t>, Warsztaty IPA 2013</a:t>
            </a:r>
            <a:endParaRPr lang="pl-PL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420888"/>
            <a:ext cx="6482013" cy="33123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43162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ytuł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Obsługa raportów skryptowych 2/2</a:t>
            </a:r>
            <a:endParaRPr lang="pl-PL" dirty="0"/>
          </a:p>
        </p:txBody>
      </p:sp>
      <p:sp>
        <p:nvSpPr>
          <p:cNvPr id="7" name="Symbol zastępczy tekstu 6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pl-PL" sz="2400" i="1" dirty="0" smtClean="0"/>
          </a:p>
          <a:p>
            <a:r>
              <a:rPr lang="pl-PL" sz="2400" i="1" dirty="0" smtClean="0"/>
              <a:t>Akcja </a:t>
            </a:r>
            <a:r>
              <a:rPr lang="pl-PL" sz="2400" i="1" dirty="0" err="1"/>
              <a:t>ReportGenerate</a:t>
            </a:r>
            <a:endParaRPr lang="pl-PL" sz="2400" i="1" dirty="0"/>
          </a:p>
          <a:p>
            <a:endParaRPr lang="pl-PL" sz="1800" i="1" dirty="0"/>
          </a:p>
          <a:p>
            <a:r>
              <a:rPr lang="pl-PL" b="1" dirty="0" err="1"/>
              <a:t>ReportGenerate</a:t>
            </a:r>
            <a:r>
              <a:rPr lang="pl-PL" b="1" dirty="0"/>
              <a:t>( </a:t>
            </a:r>
            <a:r>
              <a:rPr lang="pl-PL" b="1" dirty="0" err="1"/>
              <a:t>identyfikator_raportu</a:t>
            </a:r>
            <a:r>
              <a:rPr lang="pl-PL" b="1" i="1" dirty="0"/>
              <a:t>, </a:t>
            </a:r>
            <a:r>
              <a:rPr lang="pl-PL" b="1" i="1" dirty="0" err="1"/>
              <a:t>data_raportu</a:t>
            </a:r>
            <a:r>
              <a:rPr lang="pl-PL" b="1" i="1" dirty="0"/>
              <a:t>, </a:t>
            </a:r>
            <a:r>
              <a:rPr lang="pl-PL" b="1" i="1" dirty="0" err="1"/>
              <a:t>opcje_generacji</a:t>
            </a:r>
            <a:r>
              <a:rPr lang="pl-PL" b="1" dirty="0"/>
              <a:t>)</a:t>
            </a:r>
          </a:p>
          <a:p>
            <a:endParaRPr lang="pl-PL" sz="1800" i="1" dirty="0" smtClean="0"/>
          </a:p>
          <a:p>
            <a:endParaRPr lang="pl-PL" sz="1800" i="1" dirty="0"/>
          </a:p>
          <a:p>
            <a:r>
              <a:rPr lang="pl-PL" i="1" dirty="0" err="1" smtClean="0"/>
              <a:t>opcje_generacji</a:t>
            </a:r>
            <a:r>
              <a:rPr lang="pl-PL" i="1" dirty="0"/>
              <a:t> </a:t>
            </a:r>
            <a:r>
              <a:rPr lang="pl-PL" i="1" dirty="0" smtClean="0"/>
              <a:t>:</a:t>
            </a:r>
          </a:p>
          <a:p>
            <a:r>
              <a:rPr lang="pl-PL" i="1" dirty="0"/>
              <a:t>	</a:t>
            </a:r>
            <a:r>
              <a:rPr lang="pl-PL" i="1" dirty="0" smtClean="0"/>
              <a:t>$Display	</a:t>
            </a:r>
            <a:r>
              <a:rPr lang="pl-PL" dirty="0" smtClean="0"/>
              <a:t>przelicz i wyświetl</a:t>
            </a:r>
            <a:r>
              <a:rPr lang="pl-PL" i="1" dirty="0" smtClean="0"/>
              <a:t>     </a:t>
            </a:r>
          </a:p>
          <a:p>
            <a:r>
              <a:rPr lang="pl-PL" i="1" dirty="0"/>
              <a:t>	</a:t>
            </a:r>
            <a:r>
              <a:rPr lang="pl-PL" i="1" dirty="0" smtClean="0"/>
              <a:t>$</a:t>
            </a:r>
            <a:r>
              <a:rPr lang="pl-PL" i="1" dirty="0" err="1" smtClean="0"/>
              <a:t>DisplayOnly</a:t>
            </a:r>
            <a:r>
              <a:rPr lang="pl-PL" i="1" dirty="0" smtClean="0"/>
              <a:t>	</a:t>
            </a:r>
            <a:r>
              <a:rPr lang="pl-PL" dirty="0" smtClean="0"/>
              <a:t>tylko wyświetl</a:t>
            </a:r>
          </a:p>
          <a:p>
            <a:r>
              <a:rPr lang="pl-PL" i="1" dirty="0"/>
              <a:t>	</a:t>
            </a:r>
            <a:r>
              <a:rPr lang="pl-PL" dirty="0" smtClean="0"/>
              <a:t>brak		tylko przelicz	</a:t>
            </a:r>
            <a:endParaRPr lang="pl-PL" i="1" dirty="0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r>
              <a:rPr lang="pl-PL" smtClean="0"/>
              <a:t>2013-05-17</a:t>
            </a:r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pl-PL" smtClean="0"/>
              <a:t>, Warsztaty IPA 2013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878160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ytuł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Przykład: Tabela pionowa </a:t>
            </a:r>
            <a:endParaRPr lang="pl-PL" dirty="0"/>
          </a:p>
        </p:txBody>
      </p:sp>
      <p:sp>
        <p:nvSpPr>
          <p:cNvPr id="7" name="Symbol zastępczy tekstu 6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r>
              <a:rPr lang="pl-PL" smtClean="0"/>
              <a:t>2013-05-17</a:t>
            </a:r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pl-PL" smtClean="0"/>
              <a:t>, Warsztaty IPA 2013</a:t>
            </a:r>
            <a:endParaRPr lang="pl-PL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6553" y="1052736"/>
            <a:ext cx="3803714" cy="5256584"/>
          </a:xfrm>
          <a:prstGeom prst="rect">
            <a:avLst/>
          </a:prstGeom>
          <a:noFill/>
          <a:ln>
            <a:noFill/>
          </a:ln>
          <a:effectLst>
            <a:outerShdw blurRad="50800" dist="50800" dir="5400000" algn="ctr" rotWithShape="0">
              <a:srgbClr val="000000">
                <a:alpha val="49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24191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3287</TotalTime>
  <Words>304</Words>
  <Application>Microsoft Office PowerPoint</Application>
  <PresentationFormat>Pokaz na ekranie (4:3)</PresentationFormat>
  <Paragraphs>127</Paragraphs>
  <Slides>12</Slides>
  <Notes>1</Notes>
  <HiddenSlides>0</HiddenSlides>
  <MMClips>0</MMClips>
  <ScaleCrop>false</ScaleCrop>
  <HeadingPairs>
    <vt:vector size="4" baseType="variant">
      <vt:variant>
        <vt:lpstr>Motyw</vt:lpstr>
      </vt:variant>
      <vt:variant>
        <vt:i4>1</vt:i4>
      </vt:variant>
      <vt:variant>
        <vt:lpstr>Tytuły slajdów</vt:lpstr>
      </vt:variant>
      <vt:variant>
        <vt:i4>12</vt:i4>
      </vt:variant>
    </vt:vector>
  </HeadingPairs>
  <TitlesOfParts>
    <vt:vector size="13" baseType="lpstr">
      <vt:lpstr>Motyw pakietu Office</vt:lpstr>
      <vt:lpstr>Raporty skryptowe - zapowiedź</vt:lpstr>
      <vt:lpstr>Trochę historii</vt:lpstr>
      <vt:lpstr>Cechy raportów skryptowych Asix.Evo 1/3</vt:lpstr>
      <vt:lpstr>Cechy raportów skryptowych Asix.Evo 2/3</vt:lpstr>
      <vt:lpstr>Cechy raportów skryptowych Asix.Evo 3/3</vt:lpstr>
      <vt:lpstr>Definiowanie raportów skryptowych</vt:lpstr>
      <vt:lpstr>Obsługa raportów skryptowych 1/2</vt:lpstr>
      <vt:lpstr>Obsługa raportów skryptowych 2/2</vt:lpstr>
      <vt:lpstr>Przykład: Tabela pionowa </vt:lpstr>
      <vt:lpstr>Przykład: Tabela pozioma </vt:lpstr>
      <vt:lpstr>Przykład: kod skryptu</vt:lpstr>
      <vt:lpstr>Dokumentacja</vt:lpstr>
    </vt:vector>
  </TitlesOfParts>
  <Company>Askom Sp. z o.o.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Slajd 1</dc:title>
  <dc:creator>BPi</dc:creator>
  <cp:lastModifiedBy>Krzysztof Młynarczyk</cp:lastModifiedBy>
  <cp:revision>523</cp:revision>
  <dcterms:created xsi:type="dcterms:W3CDTF">2009-09-16T14:12:54Z</dcterms:created>
  <dcterms:modified xsi:type="dcterms:W3CDTF">2013-05-14T12:11:03Z</dcterms:modified>
</cp:coreProperties>
</file>