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26" r:id="rId3"/>
    <p:sldId id="325" r:id="rId4"/>
    <p:sldId id="306" r:id="rId5"/>
    <p:sldId id="322" r:id="rId6"/>
    <p:sldId id="323" r:id="rId7"/>
    <p:sldId id="308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>
        <p:scale>
          <a:sx n="125" d="100"/>
          <a:sy n="125" d="100"/>
        </p:scale>
        <p:origin x="-103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1181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Porównanie układów</a:t>
            </a:r>
            <a:r>
              <a:rPr lang="pl-PL" baseline="0" dirty="0" smtClean="0"/>
              <a:t> stron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Mapa Polski 2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>
          <a:xfrm>
            <a:off x="179512" y="4797152"/>
            <a:ext cx="6192688" cy="1152128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pl-PL" sz="3200" dirty="0"/>
              <a:t>Aplikacje środowiska </a:t>
            </a:r>
            <a:r>
              <a:rPr lang="pl-PL" sz="3200" dirty="0" err="1"/>
              <a:t>Asix</a:t>
            </a:r>
            <a:r>
              <a:rPr lang="pl-PL" sz="3200" dirty="0"/>
              <a:t> na platformach mobilnych</a:t>
            </a:r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AsPortal</a:t>
            </a:r>
            <a:r>
              <a:rPr lang="pl-PL" dirty="0" smtClean="0"/>
              <a:t> – obsługiwane platformy</a:t>
            </a:r>
            <a:endParaRPr lang="pl-PL" dirty="0"/>
          </a:p>
        </p:txBody>
      </p:sp>
      <p:sp>
        <p:nvSpPr>
          <p:cNvPr id="5" name="Symbol zastępczy tytułu pionowego 4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Windows</a:t>
            </a:r>
            <a:endParaRPr lang="pl-PL" sz="2400" dirty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Internet </a:t>
            </a:r>
            <a:r>
              <a:rPr lang="pl-PL" sz="2400" dirty="0" smtClean="0"/>
              <a:t>Explorer, Chrome, Firefox</a:t>
            </a:r>
            <a:endParaRPr lang="pl-PL" sz="2400" dirty="0" smtClean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Windows Phone  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7.5, 8.0(wkrótce</a:t>
            </a:r>
            <a:r>
              <a:rPr lang="pl-PL" sz="2400" dirty="0" smtClean="0"/>
              <a:t>)</a:t>
            </a:r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iOS </a:t>
            </a:r>
            <a:r>
              <a:rPr lang="pl-PL" sz="2400" dirty="0" smtClean="0"/>
              <a:t>6.x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Safari, </a:t>
            </a:r>
            <a:r>
              <a:rPr lang="pl-PL" sz="2400" dirty="0" smtClean="0"/>
              <a:t>Chrome</a:t>
            </a:r>
            <a:endParaRPr lang="pl-PL" sz="2400" dirty="0" smtClean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Android 2.x, 4.x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Native, </a:t>
            </a:r>
            <a:r>
              <a:rPr lang="pl-PL" sz="2400" dirty="0" smtClean="0"/>
              <a:t>Chrome</a:t>
            </a:r>
            <a:endParaRPr lang="pl-PL" sz="2400" dirty="0" smtClean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i="1" dirty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87223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AsPortal</a:t>
            </a:r>
            <a:r>
              <a:rPr lang="pl-PL" dirty="0" smtClean="0"/>
              <a:t> – autoryzacja dostępu</a:t>
            </a:r>
            <a:endParaRPr lang="pl-PL" dirty="0"/>
          </a:p>
        </p:txBody>
      </p:sp>
      <p:sp>
        <p:nvSpPr>
          <p:cNvPr id="5" name="Symbol zastępczy tytułu pionowego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Uwierzytelnianie systemu </a:t>
            </a:r>
            <a:r>
              <a:rPr lang="pl-PL" sz="2400" dirty="0" smtClean="0"/>
              <a:t>Windows</a:t>
            </a:r>
            <a:endParaRPr lang="pl-PL" sz="2400" dirty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/>
              <a:t>Windows 8 </a:t>
            </a:r>
            <a:r>
              <a:rPr lang="pl-PL" sz="2400" dirty="0" smtClean="0"/>
              <a:t>- </a:t>
            </a:r>
            <a:r>
              <a:rPr lang="pl-PL" sz="2400" dirty="0"/>
              <a:t>tak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/>
              <a:t>Windows Phone </a:t>
            </a:r>
            <a:r>
              <a:rPr lang="pl-PL" sz="2400" dirty="0" smtClean="0"/>
              <a:t>7.5, 8.0 - tak</a:t>
            </a:r>
            <a:endParaRPr lang="pl-PL" sz="2400" dirty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iOS </a:t>
            </a:r>
            <a:r>
              <a:rPr lang="pl-PL" sz="2400" dirty="0"/>
              <a:t>– </a:t>
            </a:r>
            <a:r>
              <a:rPr lang="pl-PL" sz="2400" dirty="0" smtClean="0"/>
              <a:t>Safari - nie, Chrome - tak</a:t>
            </a: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Android – </a:t>
            </a:r>
            <a:r>
              <a:rPr lang="pl-PL" sz="2400" dirty="0" smtClean="0"/>
              <a:t>2.x - nie, 4.x - tak</a:t>
            </a:r>
            <a:endParaRPr lang="pl-PL" sz="2400" dirty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VPN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Windows </a:t>
            </a:r>
            <a:r>
              <a:rPr lang="pl-PL" sz="2400" dirty="0" smtClean="0"/>
              <a:t>- </a:t>
            </a:r>
            <a:r>
              <a:rPr lang="pl-PL" sz="2400" dirty="0"/>
              <a:t>tak </a:t>
            </a: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/>
              <a:t>Windows Phone </a:t>
            </a:r>
            <a:r>
              <a:rPr lang="pl-PL" sz="2400" dirty="0" smtClean="0"/>
              <a:t>- </a:t>
            </a:r>
            <a:r>
              <a:rPr lang="pl-PL" sz="2400" dirty="0"/>
              <a:t>nie </a:t>
            </a: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iOS - tak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Android </a:t>
            </a:r>
            <a:r>
              <a:rPr lang="pl-PL" sz="2400" dirty="0" smtClean="0"/>
              <a:t>- </a:t>
            </a:r>
            <a:r>
              <a:rPr lang="pl-PL" sz="2400" dirty="0" smtClean="0"/>
              <a:t>tak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endParaRPr lang="pl-PL" sz="2400" i="1" dirty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733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AsPortal</a:t>
            </a:r>
            <a:r>
              <a:rPr lang="pl-PL" dirty="0" smtClean="0"/>
              <a:t> na urządzeniach mobilnych</a:t>
            </a:r>
            <a:endParaRPr lang="pl-PL" dirty="0"/>
          </a:p>
        </p:txBody>
      </p:sp>
      <p:sp>
        <p:nvSpPr>
          <p:cNvPr id="7" name="Symbol zastępczy tytułu pionowego 6"/>
          <p:cNvSpPr>
            <a:spLocks noGrp="1"/>
          </p:cNvSpPr>
          <p:nvPr>
            <p:ph type="body" orient="vert" idx="1"/>
          </p:nvPr>
        </p:nvSpPr>
        <p:spPr>
          <a:xfrm>
            <a:off x="251520" y="1196753"/>
            <a:ext cx="8136904" cy="2304255"/>
          </a:xfrm>
        </p:spPr>
        <p:txBody>
          <a:bodyPr>
            <a:normAutofit/>
          </a:bodyPr>
          <a:lstStyle/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Dwa układy stron: </a:t>
            </a:r>
            <a:r>
              <a:rPr lang="pl-PL" sz="2400" i="1" dirty="0" smtClean="0"/>
              <a:t>Komputer</a:t>
            </a:r>
            <a:r>
              <a:rPr lang="pl-PL" sz="2400" dirty="0" smtClean="0"/>
              <a:t> i </a:t>
            </a:r>
            <a:r>
              <a:rPr lang="pl-PL" sz="2400" i="1" dirty="0" smtClean="0"/>
              <a:t>Tablet/Komórka</a:t>
            </a:r>
            <a:endParaRPr lang="pl-PL" sz="2400" i="1" dirty="0" smtClean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Automatyczne wykrywanie typu urządzenia</a:t>
            </a:r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Wybór układu strony: menu górne, polecenie </a:t>
            </a:r>
            <a:r>
              <a:rPr lang="pl-PL" sz="2400" i="1" dirty="0" smtClean="0"/>
              <a:t>Ustawienia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000" dirty="0" smtClean="0"/>
              <a:t>Na urządzeniach mobilnych menu górne tylko na stronie startowej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409005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717033"/>
            <a:ext cx="3672407" cy="231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AsPortal</a:t>
            </a:r>
            <a:r>
              <a:rPr lang="pl-PL" dirty="0" smtClean="0"/>
              <a:t> – UI</a:t>
            </a:r>
            <a:endParaRPr lang="pl-PL" dirty="0"/>
          </a:p>
        </p:txBody>
      </p:sp>
      <p:sp>
        <p:nvSpPr>
          <p:cNvPr id="6" name="Symbol zastępczy tytułu pionowego 5"/>
          <p:cNvSpPr>
            <a:spLocks noGrp="1"/>
          </p:cNvSpPr>
          <p:nvPr>
            <p:ph type="body" orient="vert" idx="1"/>
          </p:nvPr>
        </p:nvSpPr>
        <p:spPr>
          <a:xfrm>
            <a:off x="251520" y="1196753"/>
            <a:ext cx="8712968" cy="1152128"/>
          </a:xfrm>
        </p:spPr>
        <p:txBody>
          <a:bodyPr/>
          <a:lstStyle/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Skondensowany układ strony</a:t>
            </a:r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Rozmiar etykiet i przycisków dostosowany do mniejszego ekranu</a:t>
            </a:r>
            <a:endParaRPr lang="pl-PL" sz="2400" dirty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endParaRPr lang="pl-PL" dirty="0"/>
          </a:p>
        </p:txBody>
      </p:sp>
      <p:pic>
        <p:nvPicPr>
          <p:cNvPr id="2050" name="Picture 2" descr="D:\Dropbox\Zdjęcie 10.05.2013 11 58 3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04864"/>
            <a:ext cx="4180040" cy="235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ymbol zastępczy tytułu pionowego 5"/>
          <p:cNvSpPr txBox="1">
            <a:spLocks/>
          </p:cNvSpPr>
          <p:nvPr/>
        </p:nvSpPr>
        <p:spPr>
          <a:xfrm>
            <a:off x="323528" y="4725144"/>
            <a:ext cx="871296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Odświeżanie zawartości bez przeładowywania strony</a:t>
            </a:r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4870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AsPortal</a:t>
            </a:r>
            <a:r>
              <a:rPr lang="pl-PL" dirty="0" smtClean="0"/>
              <a:t> – </a:t>
            </a:r>
            <a:r>
              <a:rPr lang="pl-PL" dirty="0"/>
              <a:t>Okno wyboru zmiennej </a:t>
            </a:r>
          </a:p>
        </p:txBody>
      </p:sp>
      <p:sp>
        <p:nvSpPr>
          <p:cNvPr id="6" name="Symbol zastępczy tytułu pionowego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Okno </a:t>
            </a:r>
            <a:r>
              <a:rPr lang="pl-PL" sz="2400" dirty="0"/>
              <a:t>wyboru zmiennej typu </a:t>
            </a:r>
            <a:r>
              <a:rPr lang="pl-PL" sz="2400" dirty="0" err="1" smtClean="0"/>
              <a:t>popup</a:t>
            </a: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Indywidualny rozmiar strony</a:t>
            </a:r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Filtrowanie – wpisujemy </a:t>
            </a:r>
            <a:r>
              <a:rPr lang="pl-PL" sz="2400" smtClean="0"/>
              <a:t>fragment tekstu </a:t>
            </a:r>
            <a:r>
              <a:rPr lang="pl-PL" sz="2400" dirty="0" smtClean="0"/>
              <a:t>zamiast wzorca</a:t>
            </a:r>
            <a:endParaRPr lang="pl-PL" sz="2400" dirty="0" smtClean="0"/>
          </a:p>
          <a:p>
            <a:pPr lvl="1">
              <a:buClr>
                <a:srgbClr val="009D9D"/>
              </a:buClr>
              <a:buFont typeface="Wingdings" pitchFamily="2" charset="2"/>
              <a:buChar char="§"/>
            </a:pPr>
            <a:r>
              <a:rPr lang="pl-PL" sz="2400" dirty="0" smtClean="0"/>
              <a:t>Przycisk </a:t>
            </a:r>
            <a:r>
              <a:rPr lang="pl-PL" sz="2400" i="1" dirty="0" smtClean="0"/>
              <a:t>Wybierz wszystkie</a:t>
            </a:r>
            <a:r>
              <a:rPr lang="pl-PL" sz="2400" i="1" dirty="0"/>
              <a:t> </a:t>
            </a:r>
            <a:r>
              <a:rPr lang="pl-PL" sz="2400" i="1" dirty="0" smtClean="0"/>
              <a:t>widoczne zmienne</a:t>
            </a:r>
            <a:endParaRPr lang="pl-PL" sz="2400" i="1" dirty="0"/>
          </a:p>
          <a:p>
            <a:pPr>
              <a:buClr>
                <a:srgbClr val="009D9D"/>
              </a:buClr>
              <a:buFont typeface="Wingdings" pitchFamily="2" charset="2"/>
              <a:buChar char="§"/>
            </a:pPr>
            <a:endParaRPr lang="pl-PL" sz="2400" dirty="0"/>
          </a:p>
          <a:p>
            <a:endParaRPr lang="pl-PL" dirty="0"/>
          </a:p>
        </p:txBody>
      </p:sp>
      <p:pic>
        <p:nvPicPr>
          <p:cNvPr id="3074" name="Picture 2" descr="D:\Dropbox\Zdjęcie 10.05.2013 12 09 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96952"/>
            <a:ext cx="5338192" cy="300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656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Dziękujemy za uwagę!</a:t>
            </a:r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6" name="Obraz 5" descr="flag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571744"/>
            <a:ext cx="2039116" cy="3008382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5929322" y="2571744"/>
            <a:ext cx="2571768" cy="84638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ASKOM</a:t>
            </a: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 </a:t>
            </a: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Sp. z o.o.</a:t>
            </a:r>
          </a:p>
          <a:p>
            <a:pPr>
              <a:spcAft>
                <a:spcPts val="1200"/>
              </a:spcAft>
            </a:pP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ul. Józefa Sowińskiego 13</a:t>
            </a:r>
            <a:b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44-100 Gliwice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2206</TotalTime>
  <Words>223</Words>
  <Application>Microsoft Office PowerPoint</Application>
  <PresentationFormat>Pokaz na ekranie (4:3)</PresentationFormat>
  <Paragraphs>68</Paragraphs>
  <Slides>7</Slides>
  <Notes>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Motyw pakietu Office</vt:lpstr>
      <vt:lpstr>Aplikacje środowiska Asix na platformach mobilnych</vt:lpstr>
      <vt:lpstr>AsPortal – obsługiwane platformy</vt:lpstr>
      <vt:lpstr>AsPortal – autoryzacja dostępu</vt:lpstr>
      <vt:lpstr>AsPortal na urządzeniach mobilnych</vt:lpstr>
      <vt:lpstr>AsPortal – UI</vt:lpstr>
      <vt:lpstr>AsPortal – Okno wyboru zmiennej </vt:lpstr>
      <vt:lpstr>Dziękujemy za uwagę!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JJa</cp:lastModifiedBy>
  <cp:revision>528</cp:revision>
  <dcterms:created xsi:type="dcterms:W3CDTF">2009-09-16T14:12:54Z</dcterms:created>
  <dcterms:modified xsi:type="dcterms:W3CDTF">2013-05-14T12:31:42Z</dcterms:modified>
</cp:coreProperties>
</file>